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3.jpg" ContentType="image/jpeg"/>
  <Override PartName="/ppt/media/image14.jpg" ContentType="image/jpeg"/>
  <Override PartName="/ppt/notesSlides/notesSlide9.xml" ContentType="application/vnd.openxmlformats-officedocument.presentationml.notesSlide+xml"/>
  <Override PartName="/ppt/media/image15.jpg" ContentType="image/jpeg"/>
  <Override PartName="/ppt/media/image17.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Lst>
  <p:notesMasterIdLst>
    <p:notesMasterId r:id="rId22"/>
  </p:notesMasterIdLst>
  <p:sldIdLst>
    <p:sldId id="322" r:id="rId3"/>
    <p:sldId id="257" r:id="rId4"/>
    <p:sldId id="260" r:id="rId5"/>
    <p:sldId id="259" r:id="rId6"/>
    <p:sldId id="262" r:id="rId7"/>
    <p:sldId id="263" r:id="rId8"/>
    <p:sldId id="305" r:id="rId9"/>
    <p:sldId id="314" r:id="rId10"/>
    <p:sldId id="266" r:id="rId11"/>
    <p:sldId id="265" r:id="rId12"/>
    <p:sldId id="307" r:id="rId13"/>
    <p:sldId id="316" r:id="rId14"/>
    <p:sldId id="319" r:id="rId15"/>
    <p:sldId id="308" r:id="rId16"/>
    <p:sldId id="309" r:id="rId17"/>
    <p:sldId id="310" r:id="rId18"/>
    <p:sldId id="311" r:id="rId19"/>
    <p:sldId id="312" r:id="rId20"/>
    <p:sldId id="293"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50" autoAdjust="0"/>
  </p:normalViewPr>
  <p:slideViewPr>
    <p:cSldViewPr snapToGrid="0">
      <p:cViewPr varScale="1">
        <p:scale>
          <a:sx n="74" d="100"/>
          <a:sy n="74" d="100"/>
        </p:scale>
        <p:origin x="126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04AA5E7-3E4A-46F4-9066-FB7E9811633D}"/>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endParaRPr lang="it-IT"/>
          </a:p>
        </p:txBody>
      </p:sp>
      <p:sp>
        <p:nvSpPr>
          <p:cNvPr id="3" name="Segnaposto data 2">
            <a:extLst>
              <a:ext uri="{FF2B5EF4-FFF2-40B4-BE49-F238E27FC236}">
                <a16:creationId xmlns:a16="http://schemas.microsoft.com/office/drawing/2014/main" id="{098174AF-2E1A-41D4-9285-B903B869A82B}"/>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fld id="{0AABF3FF-474D-45B5-BCA2-0866EB52AF4C}" type="datetime1">
              <a:rPr lang="it-IT"/>
              <a:pPr lvl="0"/>
              <a:t>15/05/2024</a:t>
            </a:fld>
            <a:endParaRPr lang="it-IT"/>
          </a:p>
        </p:txBody>
      </p:sp>
      <p:sp>
        <p:nvSpPr>
          <p:cNvPr id="4" name="Segnaposto immagine diapositiva 3">
            <a:extLst>
              <a:ext uri="{FF2B5EF4-FFF2-40B4-BE49-F238E27FC236}">
                <a16:creationId xmlns:a16="http://schemas.microsoft.com/office/drawing/2014/main" id="{6F082083-83F0-4913-BCE7-1B96D647B631}"/>
              </a:ext>
            </a:extLst>
          </p:cNvPr>
          <p:cNvSpPr>
            <a:spLocks noGrp="1" noRot="1" noChangeAspect="1"/>
          </p:cNvSpPr>
          <p:nvPr>
            <p:ph type="sldImg" idx="2"/>
          </p:nvPr>
        </p:nvSpPr>
        <p:spPr>
          <a:xfrm>
            <a:off x="1371600" y="1143000"/>
            <a:ext cx="4114800" cy="3086099"/>
          </a:xfrm>
          <a:prstGeom prst="rect">
            <a:avLst/>
          </a:prstGeom>
          <a:noFill/>
          <a:ln w="12701">
            <a:solidFill>
              <a:srgbClr val="000000"/>
            </a:solidFill>
            <a:prstDash val="solid"/>
          </a:ln>
        </p:spPr>
      </p:sp>
      <p:sp>
        <p:nvSpPr>
          <p:cNvPr id="5" name="Segnaposto note 4">
            <a:extLst>
              <a:ext uri="{FF2B5EF4-FFF2-40B4-BE49-F238E27FC236}">
                <a16:creationId xmlns:a16="http://schemas.microsoft.com/office/drawing/2014/main" id="{E65EC497-AF8D-458E-90A3-6F72A389F6B4}"/>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CA31FB12-1D80-4794-A475-85D05FD83EB8}"/>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endParaRPr lang="it-IT"/>
          </a:p>
        </p:txBody>
      </p:sp>
      <p:sp>
        <p:nvSpPr>
          <p:cNvPr id="7" name="Segnaposto numero diapositiva 6">
            <a:extLst>
              <a:ext uri="{FF2B5EF4-FFF2-40B4-BE49-F238E27FC236}">
                <a16:creationId xmlns:a16="http://schemas.microsoft.com/office/drawing/2014/main" id="{70069B71-A47A-459D-AC9F-F25F44DD3173}"/>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fld id="{E6FDBF19-039B-46D5-8D81-ABD9FB902DAF}" type="slidenum">
              <a:t>‹N›</a:t>
            </a:fld>
            <a:endParaRPr lang="it-IT"/>
          </a:p>
        </p:txBody>
      </p:sp>
    </p:spTree>
    <p:extLst>
      <p:ext uri="{BB962C8B-B14F-4D97-AF65-F5344CB8AC3E}">
        <p14:creationId xmlns:p14="http://schemas.microsoft.com/office/powerpoint/2010/main" val="359273388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PRIMA DI INOLTRARCI NEL TEMA DEL SENSO DI TEAM,DOBBIAMO ENTRARE IN CONTATTO CON IL CONCETTO DI ERAS, TERMINE CHE SPESSO VIENE CONFUSO CON IL TERMINE </a:t>
            </a:r>
            <a:r>
              <a:rPr lang="en-US" sz="1200" b="0" i="0" u="none" strike="noStrike" kern="1200" cap="none" spc="0" baseline="0" dirty="0">
                <a:solidFill>
                  <a:srgbClr val="000000"/>
                </a:solidFill>
                <a:effectLst/>
                <a:uFillTx/>
                <a:latin typeface="Calibri"/>
              </a:rPr>
              <a:t>fast track surgery(</a:t>
            </a:r>
            <a:r>
              <a:rPr lang="en-US" sz="1200" b="0" i="0" u="none" strike="noStrike" kern="1200" cap="none" spc="0" baseline="0" dirty="0" err="1">
                <a:solidFill>
                  <a:srgbClr val="000000"/>
                </a:solidFill>
                <a:effectLst/>
                <a:uFillTx/>
                <a:latin typeface="Calibri"/>
              </a:rPr>
              <a:t>intervento</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chirurgico</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accelerato</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creando</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spesso</a:t>
            </a:r>
            <a:r>
              <a:rPr lang="en-US" sz="1200" b="0" i="0" u="none" strike="noStrike" kern="1200" cap="none" spc="0" baseline="0" dirty="0">
                <a:solidFill>
                  <a:srgbClr val="000000"/>
                </a:solidFill>
                <a:effectLst/>
                <a:uFillTx/>
                <a:latin typeface="Calibri"/>
              </a:rPr>
              <a:t> discussion senza  </a:t>
            </a:r>
            <a:r>
              <a:rPr lang="en-US" sz="1200" b="0" i="0" u="none" strike="noStrike" kern="1200" cap="none" spc="0" baseline="0" dirty="0" err="1">
                <a:solidFill>
                  <a:srgbClr val="000000"/>
                </a:solidFill>
                <a:effectLst/>
                <a:uFillTx/>
                <a:latin typeface="Calibri"/>
              </a:rPr>
              <a:t>uscita</a:t>
            </a:r>
            <a:r>
              <a:rPr lang="en-US" sz="1200" b="0" i="0" u="none" strike="noStrike" kern="1200" cap="none" spc="0" baseline="0" dirty="0">
                <a:solidFill>
                  <a:srgbClr val="000000"/>
                </a:solidFill>
                <a:effectLst/>
                <a:uFillTx/>
                <a:latin typeface="Calibri"/>
              </a:rPr>
              <a:t> e </a:t>
            </a:r>
            <a:r>
              <a:rPr lang="en-US" sz="1200" b="0" i="0" u="none" strike="noStrike" kern="1200" cap="none" spc="0" baseline="0" dirty="0" err="1">
                <a:solidFill>
                  <a:srgbClr val="000000"/>
                </a:solidFill>
                <a:effectLst/>
                <a:uFillTx/>
                <a:latin typeface="Calibri"/>
              </a:rPr>
              <a:t>quindi</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ritornare</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alla</a:t>
            </a:r>
            <a:r>
              <a:rPr lang="en-US" sz="1200" b="0" i="0" u="none" strike="noStrike" kern="1200" cap="none" spc="0" baseline="0" dirty="0">
                <a:solidFill>
                  <a:srgbClr val="000000"/>
                </a:solidFill>
                <a:effectLst/>
                <a:uFillTx/>
                <a:latin typeface="Calibri"/>
              </a:rPr>
              <a:t> GENESI DEL MODELLO ERAS</a:t>
            </a:r>
            <a:endParaRPr lang="it-IT" dirty="0"/>
          </a:p>
        </p:txBody>
      </p:sp>
      <p:sp>
        <p:nvSpPr>
          <p:cNvPr id="4" name="Segnaposto numero diapositiva 3"/>
          <p:cNvSpPr>
            <a:spLocks noGrp="1"/>
          </p:cNvSpPr>
          <p:nvPr>
            <p:ph type="sldNum" sz="quarter" idx="5"/>
          </p:nvPr>
        </p:nvSpPr>
        <p:spPr/>
        <p:txBody>
          <a:bodyPr/>
          <a:lstStyle/>
          <a:p>
            <a:pPr lvl="0"/>
            <a:fld id="{E6FDBF19-039B-46D5-8D81-ABD9FB902DAF}" type="slidenum">
              <a:rPr lang="it-IT" smtClean="0"/>
              <a:t>2</a:t>
            </a:fld>
            <a:endParaRPr lang="it-IT"/>
          </a:p>
        </p:txBody>
      </p:sp>
    </p:spTree>
    <p:extLst>
      <p:ext uri="{BB962C8B-B14F-4D97-AF65-F5344CB8AC3E}">
        <p14:creationId xmlns:p14="http://schemas.microsoft.com/office/powerpoint/2010/main" val="3649521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231BDF5-044A-4D0C-9C34-D48C82D7E1A7}"/>
              </a:ext>
            </a:extLst>
          </p:cNvPr>
          <p:cNvSpPr>
            <a:spLocks noGrp="1" noRot="1" noChangeAspect="1"/>
          </p:cNvSpPr>
          <p:nvPr>
            <p:ph type="sldImg"/>
          </p:nvPr>
        </p:nvSpPr>
        <p:spPr>
          <a:xfrm>
            <a:off x="1371600" y="1143000"/>
            <a:ext cx="4114800" cy="3086100"/>
          </a:xfrm>
        </p:spPr>
      </p:sp>
      <p:sp>
        <p:nvSpPr>
          <p:cNvPr id="3" name="Segnaposto note 2">
            <a:extLst>
              <a:ext uri="{FF2B5EF4-FFF2-40B4-BE49-F238E27FC236}">
                <a16:creationId xmlns:a16="http://schemas.microsoft.com/office/drawing/2014/main" id="{2ECA38B0-3177-40A2-A95D-8F27C4D15D3A}"/>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cap="none" spc="0" baseline="0" dirty="0">
                <a:solidFill>
                  <a:srgbClr val="000000"/>
                </a:solidFill>
                <a:effectLst/>
                <a:uFillTx/>
                <a:latin typeface="Calibri"/>
              </a:rPr>
              <a:t>ARRIVIAMO QUINDI NEL 2021 CON UN UP GRADE DI LINEE GUIDA GIA’ PUBLICATE  NEL 2016 RELATIVAMENTE ALLA CHIR BARIATRICA CHE RISULTA ESSERE EFFICACE E SICURA e che l’applicazione dell’</a:t>
            </a:r>
            <a:r>
              <a:rPr lang="it-IT" sz="1200" b="0" i="0" u="none" strike="noStrike" kern="1200" cap="none" spc="0" baseline="0" dirty="0" err="1">
                <a:solidFill>
                  <a:srgbClr val="000000"/>
                </a:solidFill>
                <a:effectLst/>
                <a:uFillTx/>
                <a:latin typeface="Calibri"/>
              </a:rPr>
              <a:t>eras</a:t>
            </a:r>
            <a:r>
              <a:rPr lang="it-IT" sz="1200" b="0" i="0" u="none" strike="noStrike" kern="1200" cap="none" spc="0" baseline="0" dirty="0">
                <a:solidFill>
                  <a:srgbClr val="000000"/>
                </a:solidFill>
                <a:effectLst/>
                <a:uFillTx/>
                <a:latin typeface="Calibri"/>
              </a:rPr>
              <a:t> AUMENTO DELL’EFFICIENZA DEL CENTRO DI CHIRURGIA BARIATRICA  </a:t>
            </a:r>
          </a:p>
          <a:p>
            <a:pPr lvl="0"/>
            <a:endParaRPr lang="it-IT" dirty="0"/>
          </a:p>
        </p:txBody>
      </p:sp>
      <p:sp>
        <p:nvSpPr>
          <p:cNvPr id="4" name="Segnaposto numero diapositiva 3">
            <a:extLst>
              <a:ext uri="{FF2B5EF4-FFF2-40B4-BE49-F238E27FC236}">
                <a16:creationId xmlns:a16="http://schemas.microsoft.com/office/drawing/2014/main" id="{EFD0DED6-5518-4057-8554-48D2737735F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AEF5EF-F8C4-474D-B80D-E090C3773B94}" type="slidenum">
              <a:t>11</a:t>
            </a:fld>
            <a:endParaRPr lang="it-IT"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a:solidFill>
                  <a:srgbClr val="000000"/>
                </a:solidFill>
                <a:latin typeface="Times New Roman"/>
                <a:ea typeface="Times New Roman"/>
                <a:cs typeface="Times New Roman"/>
                <a:sym typeface="Times New Roman"/>
              </a:rPr>
              <a:t>12</a:t>
            </a:fld>
            <a:endParaRPr sz="1200">
              <a:solidFill>
                <a:srgbClr val="000000"/>
              </a:solidFill>
              <a:latin typeface="Times New Roman"/>
              <a:ea typeface="Times New Roman"/>
              <a:cs typeface="Times New Roman"/>
              <a:sym typeface="Times New Roman"/>
            </a:endParaRPr>
          </a:p>
        </p:txBody>
      </p:sp>
      <p:sp>
        <p:nvSpPr>
          <p:cNvPr id="145" name="Google Shape;145;p6: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notes"/>
          <p:cNvSpPr/>
          <p:nvPr/>
        </p:nvSpPr>
        <p:spPr>
          <a:xfrm>
            <a:off x="3884613" y="8685213"/>
            <a:ext cx="2971800" cy="457200"/>
          </a:xfrm>
          <a:prstGeom prst="rect">
            <a:avLst/>
          </a:prstGeom>
          <a:noFill/>
          <a:ln>
            <a:noFill/>
          </a:ln>
        </p:spPr>
        <p:txBody>
          <a:bodyPr spcFirstLastPara="1" wrap="square" lIns="90000" tIns="45000" rIns="90000" bIns="45000" anchor="b" anchorCtr="0">
            <a:noAutofit/>
          </a:bodyPr>
          <a:lstStyle/>
          <a:p>
            <a:pPr marL="0" marR="0" lvl="0" indent="0" algn="r" rtl="0">
              <a:spcBef>
                <a:spcPts val="0"/>
              </a:spcBef>
              <a:spcAft>
                <a:spcPts val="0"/>
              </a:spcAft>
              <a:buNone/>
            </a:pPr>
            <a:fld id="{00000000-1234-1234-1234-123412341234}" type="slidenum">
              <a:rPr lang="it-IT" sz="1200">
                <a:solidFill>
                  <a:srgbClr val="000000"/>
                </a:solidFill>
                <a:latin typeface="Calibri"/>
                <a:ea typeface="Calibri"/>
                <a:cs typeface="Calibri"/>
                <a:sym typeface="Calibri"/>
              </a:rPr>
              <a:t>12</a:t>
            </a:fld>
            <a:endParaRPr sz="1200">
              <a:solidFill>
                <a:srgbClr val="000000"/>
              </a:solidFill>
              <a:latin typeface="Calibri"/>
              <a:ea typeface="Calibri"/>
              <a:cs typeface="Calibri"/>
              <a:sym typeface="Calibri"/>
            </a:endParaRPr>
          </a:p>
        </p:txBody>
      </p:sp>
      <p:sp>
        <p:nvSpPr>
          <p:cNvPr id="147" name="Google Shape;14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Tx/>
              <a:buSzTx/>
              <a:buFontTx/>
              <a:buNone/>
              <a:tabLst/>
              <a:defRPr/>
            </a:pPr>
            <a:r>
              <a:rPr lang="it-IT" sz="1200" b="0" i="0" u="none" strike="noStrike" kern="1200" cap="none" spc="0" baseline="0" dirty="0">
                <a:solidFill>
                  <a:srgbClr val="000000"/>
                </a:solidFill>
                <a:effectLst/>
                <a:uFillTx/>
                <a:latin typeface="Calibri"/>
              </a:rPr>
              <a:t>Tutto ciò ha segnato l’inizio di un approccio culturale rivoluzionario  implementato/COMPIUTO  dalla costituzione di un TEAM ERAS </a:t>
            </a:r>
            <a:endParaRPr lang="it-IT" dirty="0"/>
          </a:p>
          <a:p>
            <a:pPr marL="0" lvl="0" indent="0" algn="l" rtl="0">
              <a:spcBef>
                <a:spcPts val="360"/>
              </a:spcBef>
              <a:spcAft>
                <a:spcPts val="0"/>
              </a:spcAft>
              <a:buNone/>
            </a:pPr>
            <a:endParaRPr dirty="0"/>
          </a:p>
        </p:txBody>
      </p:sp>
      <p:sp>
        <p:nvSpPr>
          <p:cNvPr id="148" name="Google Shape;14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err="1">
                <a:solidFill>
                  <a:schemeClr val="dk1"/>
                </a:solidFill>
                <a:effectLst/>
                <a:latin typeface="Calibri"/>
                <a:ea typeface="Calibri"/>
                <a:cs typeface="Calibri"/>
                <a:sym typeface="Calibri"/>
              </a:rPr>
              <a:t>nascita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dell’ERAS</a:t>
            </a:r>
            <a:r>
              <a:rPr lang="en-US" sz="1200" b="0" i="0" u="none" strike="noStrike" cap="none" dirty="0">
                <a:solidFill>
                  <a:schemeClr val="dk1"/>
                </a:solidFill>
                <a:effectLst/>
                <a:latin typeface="Calibri"/>
                <a:ea typeface="Calibri"/>
                <a:cs typeface="Calibri"/>
                <a:sym typeface="Calibri"/>
              </a:rPr>
              <a:t> TEAM  </a:t>
            </a:r>
            <a:r>
              <a:rPr lang="en-US" sz="1200" b="1" i="0" u="none" strike="noStrike" cap="none" dirty="0">
                <a:solidFill>
                  <a:srgbClr val="FF0000"/>
                </a:solidFill>
                <a:effectLst/>
                <a:latin typeface="Calibri"/>
                <a:ea typeface="Calibri"/>
                <a:cs typeface="Calibri"/>
                <a:sym typeface="Calibri"/>
              </a:rPr>
              <a:t>QUINDI !!</a:t>
            </a:r>
            <a:r>
              <a:rPr lang="en-US" sz="1200" b="0" i="0" u="none" strike="noStrike" cap="none" dirty="0">
                <a:solidFill>
                  <a:schemeClr val="dk1"/>
                </a:solidFill>
                <a:effectLst/>
                <a:latin typeface="Calibri"/>
                <a:ea typeface="Calibri"/>
                <a:cs typeface="Calibri"/>
                <a:sym typeface="Calibri"/>
              </a:rPr>
              <a:t>coincide con </a:t>
            </a:r>
            <a:r>
              <a:rPr lang="en-US" sz="1200" b="0" i="0" u="none" strike="noStrike" cap="none" dirty="0" err="1">
                <a:solidFill>
                  <a:schemeClr val="dk1"/>
                </a:solidFill>
                <a:effectLst/>
                <a:latin typeface="Calibri"/>
                <a:ea typeface="Calibri"/>
                <a:cs typeface="Calibri"/>
                <a:sym typeface="Calibri"/>
              </a:rPr>
              <a:t>l’adozione</a:t>
            </a:r>
            <a:r>
              <a:rPr lang="en-US" sz="1200" b="0" i="0" u="none" strike="noStrike" cap="none" dirty="0">
                <a:solidFill>
                  <a:schemeClr val="dk1"/>
                </a:solidFill>
                <a:effectLst/>
                <a:latin typeface="Calibri"/>
                <a:ea typeface="Calibri"/>
                <a:cs typeface="Calibri"/>
                <a:sym typeface="Calibri"/>
              </a:rPr>
              <a:t> di una </a:t>
            </a:r>
            <a:r>
              <a:rPr lang="en-US" sz="1200" b="0" i="0" u="none" strike="noStrike" cap="none" dirty="0" err="1">
                <a:solidFill>
                  <a:schemeClr val="dk1"/>
                </a:solidFill>
                <a:effectLst/>
                <a:latin typeface="Calibri"/>
                <a:ea typeface="Calibri"/>
                <a:cs typeface="Calibri"/>
                <a:sym typeface="Calibri"/>
              </a:rPr>
              <a:t>nuova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metodologia</a:t>
            </a:r>
            <a:r>
              <a:rPr lang="en-US" sz="1200" b="0" i="0" u="none" strike="noStrike" cap="none" dirty="0">
                <a:solidFill>
                  <a:schemeClr val="dk1"/>
                </a:solidFill>
                <a:effectLst/>
                <a:latin typeface="Calibri"/>
                <a:ea typeface="Calibri"/>
                <a:cs typeface="Calibri"/>
                <a:sym typeface="Calibri"/>
              </a:rPr>
              <a:t> di </a:t>
            </a:r>
            <a:r>
              <a:rPr lang="en-US" sz="1200" b="0" i="0" u="none" strike="noStrike" cap="none" dirty="0" err="1">
                <a:solidFill>
                  <a:schemeClr val="dk1"/>
                </a:solidFill>
                <a:effectLst/>
                <a:latin typeface="Calibri"/>
                <a:ea typeface="Calibri"/>
                <a:cs typeface="Calibri"/>
                <a:sym typeface="Calibri"/>
              </a:rPr>
              <a:t>approccio</a:t>
            </a:r>
            <a:r>
              <a:rPr lang="en-US" sz="1200" b="0" i="0" u="none" strike="noStrike" cap="none" dirty="0">
                <a:solidFill>
                  <a:schemeClr val="dk1"/>
                </a:solidFill>
                <a:effectLst/>
                <a:latin typeface="Calibri"/>
                <a:ea typeface="Calibri"/>
                <a:cs typeface="Calibri"/>
                <a:sym typeface="Calibri"/>
              </a:rPr>
              <a:t> al </a:t>
            </a:r>
            <a:r>
              <a:rPr lang="en-US" sz="1200" b="0" i="0" u="none" strike="noStrike" cap="none" dirty="0" err="1">
                <a:solidFill>
                  <a:schemeClr val="dk1"/>
                </a:solidFill>
                <a:effectLst/>
                <a:latin typeface="Calibri"/>
                <a:ea typeface="Calibri"/>
                <a:cs typeface="Calibri"/>
                <a:sym typeface="Calibri"/>
              </a:rPr>
              <a:t>paziente</a:t>
            </a:r>
            <a:r>
              <a:rPr lang="en-US" sz="1200" b="0" i="0" u="none" strike="noStrike" cap="none" dirty="0">
                <a:solidFill>
                  <a:schemeClr val="dk1"/>
                </a:solidFill>
                <a:effectLst/>
                <a:latin typeface="Calibri"/>
                <a:ea typeface="Calibri"/>
                <a:cs typeface="Calibri"/>
                <a:sym typeface="Calibri"/>
              </a:rPr>
              <a:t> , </a:t>
            </a:r>
            <a:r>
              <a:rPr lang="en-US" sz="1200" b="1" i="0" u="none" strike="noStrike" cap="none" dirty="0" err="1">
                <a:solidFill>
                  <a:schemeClr val="dk1"/>
                </a:solidFill>
                <a:effectLst/>
                <a:latin typeface="Calibri"/>
                <a:ea typeface="Calibri"/>
                <a:cs typeface="Calibri"/>
                <a:sym typeface="Calibri"/>
              </a:rPr>
              <a:t>consentendo</a:t>
            </a:r>
            <a:r>
              <a:rPr lang="en-US" sz="1200" b="1" i="0" u="none" strike="noStrike" cap="none" dirty="0">
                <a:solidFill>
                  <a:schemeClr val="dk1"/>
                </a:solidFill>
                <a:effectLst/>
                <a:latin typeface="Calibri"/>
                <a:ea typeface="Calibri"/>
                <a:cs typeface="Calibri"/>
                <a:sym typeface="Calibri"/>
              </a:rPr>
              <a:t> di </a:t>
            </a:r>
            <a:r>
              <a:rPr lang="en-US" sz="1200" b="1" i="0" u="none" strike="noStrike" cap="none" dirty="0" err="1">
                <a:solidFill>
                  <a:schemeClr val="dk1"/>
                </a:solidFill>
                <a:effectLst/>
                <a:latin typeface="Calibri"/>
                <a:ea typeface="Calibri"/>
                <a:cs typeface="Calibri"/>
                <a:sym typeface="Calibri"/>
              </a:rPr>
              <a:t>migliorare</a:t>
            </a:r>
            <a:r>
              <a:rPr lang="en-US" sz="1200" b="1" i="0" u="none" strike="noStrike" cap="none" dirty="0">
                <a:solidFill>
                  <a:schemeClr val="dk1"/>
                </a:solidFill>
                <a:effectLst/>
                <a:latin typeface="Calibri"/>
                <a:ea typeface="Calibri"/>
                <a:cs typeface="Calibri"/>
                <a:sym typeface="Calibri"/>
              </a:rPr>
              <a:t> molto </a:t>
            </a:r>
            <a:r>
              <a:rPr lang="en-US" sz="1200" b="1" i="0" u="none" strike="noStrike" cap="none" dirty="0" err="1">
                <a:solidFill>
                  <a:schemeClr val="dk1"/>
                </a:solidFill>
                <a:effectLst/>
                <a:latin typeface="Calibri"/>
                <a:ea typeface="Calibri"/>
                <a:cs typeface="Calibri"/>
                <a:sym typeface="Calibri"/>
              </a:rPr>
              <a:t>il</a:t>
            </a:r>
            <a:r>
              <a:rPr lang="en-US" sz="1200" b="1" i="0" u="none" strike="noStrike" cap="none" dirty="0">
                <a:solidFill>
                  <a:schemeClr val="dk1"/>
                </a:solidFill>
                <a:effectLst/>
                <a:latin typeface="Calibri"/>
                <a:ea typeface="Calibri"/>
                <a:cs typeface="Calibri"/>
                <a:sym typeface="Calibri"/>
              </a:rPr>
              <a:t> “gap </a:t>
            </a:r>
            <a:r>
              <a:rPr lang="en-US" sz="1200" b="1" i="0" u="none" strike="noStrike" cap="none" dirty="0" err="1">
                <a:solidFill>
                  <a:schemeClr val="dk1"/>
                </a:solidFill>
                <a:effectLst/>
                <a:latin typeface="Calibri"/>
                <a:ea typeface="Calibri"/>
                <a:cs typeface="Calibri"/>
                <a:sym typeface="Calibri"/>
              </a:rPr>
              <a:t>gestionale</a:t>
            </a:r>
            <a:r>
              <a:rPr lang="en-US" sz="1200" b="1" i="0" u="none" strike="noStrike" cap="none" dirty="0">
                <a:solidFill>
                  <a:schemeClr val="dk1"/>
                </a:solidFill>
                <a:effectLst/>
                <a:latin typeface="Calibri"/>
                <a:ea typeface="Calibri"/>
                <a:cs typeface="Calibri"/>
                <a:sym typeface="Calibri"/>
              </a:rPr>
              <a:t>”(</a:t>
            </a:r>
            <a:r>
              <a:rPr lang="en-US" sz="1200" b="1" i="0" u="none" strike="noStrike" cap="none" dirty="0" err="1">
                <a:solidFill>
                  <a:schemeClr val="dk1"/>
                </a:solidFill>
                <a:effectLst/>
                <a:latin typeface="Calibri"/>
                <a:ea typeface="Calibri"/>
                <a:cs typeface="Calibri"/>
                <a:sym typeface="Calibri"/>
              </a:rPr>
              <a:t>divario</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gestionale</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che</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intercorre</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fra</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il</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momento</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dell’ingresso</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paziente</a:t>
            </a:r>
            <a:r>
              <a:rPr lang="en-US" sz="1200" b="0" i="0" u="none" strike="noStrike" cap="none" dirty="0">
                <a:solidFill>
                  <a:schemeClr val="dk1"/>
                </a:solidFill>
                <a:effectLst/>
                <a:latin typeface="Calibri"/>
                <a:ea typeface="Calibri"/>
                <a:cs typeface="Calibri"/>
                <a:sym typeface="Calibri"/>
              </a:rPr>
              <a:t> </a:t>
            </a:r>
            <a:r>
              <a:rPr lang="en-US" sz="1200" b="1" i="0" u="none" strike="noStrike" cap="none" dirty="0">
                <a:solidFill>
                  <a:schemeClr val="dk1"/>
                </a:solidFill>
                <a:effectLst/>
                <a:latin typeface="Calibri"/>
                <a:ea typeface="Calibri"/>
                <a:cs typeface="Calibri"/>
                <a:sym typeface="Calibri"/>
              </a:rPr>
              <a:t>al PERCORSO BARIATRICO   al </a:t>
            </a:r>
            <a:r>
              <a:rPr lang="en-US" sz="1200" b="1" i="0" u="none" strike="noStrike" cap="none" dirty="0" err="1">
                <a:solidFill>
                  <a:schemeClr val="dk1"/>
                </a:solidFill>
                <a:effectLst/>
                <a:latin typeface="Calibri"/>
                <a:ea typeface="Calibri"/>
                <a:cs typeface="Calibri"/>
                <a:sym typeface="Calibri"/>
              </a:rPr>
              <a:t>momento</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dell’intervento</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chirurgico</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vero</a:t>
            </a:r>
            <a:r>
              <a:rPr lang="en-US" sz="1200" b="1" i="0" u="none" strike="noStrike" cap="none" dirty="0">
                <a:solidFill>
                  <a:schemeClr val="dk1"/>
                </a:solidFill>
                <a:effectLst/>
                <a:latin typeface="Calibri"/>
                <a:ea typeface="Calibri"/>
                <a:cs typeface="Calibri"/>
                <a:sym typeface="Calibri"/>
              </a:rPr>
              <a:t> e proprio …</a:t>
            </a:r>
            <a:r>
              <a:rPr lang="en-US" sz="1200" b="1" i="0" u="none" strike="noStrike" cap="none" dirty="0" err="1">
                <a:solidFill>
                  <a:schemeClr val="dk1"/>
                </a:solidFill>
                <a:effectLst/>
                <a:latin typeface="Calibri"/>
                <a:ea typeface="Calibri"/>
                <a:cs typeface="Calibri"/>
                <a:sym typeface="Calibri"/>
              </a:rPr>
              <a:t>alla</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dimissione</a:t>
            </a:r>
            <a:r>
              <a:rPr lang="en-US" sz="1200" b="1" i="0" u="none" strike="noStrike" cap="none" dirty="0">
                <a:solidFill>
                  <a:schemeClr val="dk1"/>
                </a:solidFill>
                <a:effectLst/>
                <a:latin typeface="Calibri"/>
                <a:ea typeface="Calibri"/>
                <a:cs typeface="Calibri"/>
                <a:sym typeface="Calibri"/>
              </a:rPr>
              <a:t> </a:t>
            </a:r>
            <a:endParaRPr lang="it-IT" b="1" dirty="0"/>
          </a:p>
          <a:p>
            <a:endParaRPr lang="it-IT" b="1" dirty="0"/>
          </a:p>
        </p:txBody>
      </p:sp>
      <p:sp>
        <p:nvSpPr>
          <p:cNvPr id="4" name="Segnaposto numero diapositiva 3"/>
          <p:cNvSpPr>
            <a:spLocks noGrp="1"/>
          </p:cNvSpPr>
          <p:nvPr>
            <p:ph type="sldNum" sz="quarter" idx="5"/>
          </p:nvPr>
        </p:nvSpPr>
        <p:spPr/>
        <p:txBody>
          <a:bodyPr/>
          <a:lstStyle/>
          <a:p>
            <a:pPr lvl="0"/>
            <a:fld id="{E6FDBF19-039B-46D5-8D81-ABD9FB902DAF}" type="slidenum">
              <a:rPr lang="it-IT" smtClean="0"/>
              <a:t>13</a:t>
            </a:fld>
            <a:endParaRPr lang="it-IT"/>
          </a:p>
        </p:txBody>
      </p:sp>
    </p:spTree>
    <p:extLst>
      <p:ext uri="{BB962C8B-B14F-4D97-AF65-F5344CB8AC3E}">
        <p14:creationId xmlns:p14="http://schemas.microsoft.com/office/powerpoint/2010/main" val="1086278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cap="none" spc="0" baseline="0" dirty="0">
                <a:solidFill>
                  <a:srgbClr val="000000"/>
                </a:solidFill>
                <a:effectLst/>
                <a:uFillTx/>
                <a:latin typeface="Calibri"/>
              </a:rPr>
              <a:t>Come si traduce in “campo” il concetto  ERAS TEAM ? Quali sono…=</a:t>
            </a:r>
            <a:r>
              <a:rPr lang="it-IT" sz="1200" b="1" i="0" u="none" strike="noStrike" kern="1200" cap="none" spc="0" baseline="0" dirty="0">
                <a:solidFill>
                  <a:srgbClr val="000000"/>
                </a:solidFill>
                <a:effectLst/>
                <a:uFillTx/>
                <a:latin typeface="Calibri"/>
              </a:rPr>
              <a:t>CONOSCENZA</a:t>
            </a:r>
            <a:r>
              <a:rPr lang="it-IT" sz="1200" b="0" i="0" u="none" strike="noStrike" kern="1200" cap="none" spc="0" baseline="0" dirty="0">
                <a:solidFill>
                  <a:srgbClr val="000000"/>
                </a:solidFill>
                <a:effectLst/>
                <a:uFillTx/>
                <a:latin typeface="Calibri"/>
              </a:rPr>
              <a:t> : Non si </a:t>
            </a:r>
            <a:r>
              <a:rPr lang="it-IT" sz="1200" b="0" i="0" u="none" strike="noStrike" kern="1200" cap="none" spc="0" baseline="0" dirty="0" err="1">
                <a:solidFill>
                  <a:srgbClr val="000000"/>
                </a:solidFill>
                <a:effectLst/>
                <a:uFillTx/>
                <a:latin typeface="Calibri"/>
              </a:rPr>
              <a:t>puo'</a:t>
            </a:r>
            <a:r>
              <a:rPr lang="it-IT" sz="1200" b="0" i="0" u="none" strike="noStrike" kern="1200" cap="none" spc="0" baseline="0" dirty="0">
                <a:solidFill>
                  <a:srgbClr val="000000"/>
                </a:solidFill>
                <a:effectLst/>
                <a:uFillTx/>
                <a:latin typeface="Calibri"/>
              </a:rPr>
              <a:t> applicare una </a:t>
            </a:r>
            <a:r>
              <a:rPr lang="it-IT" sz="1200" b="0" i="0" u="none" strike="noStrike" kern="1200" cap="none" spc="0" baseline="0" dirty="0" err="1">
                <a:solidFill>
                  <a:srgbClr val="000000"/>
                </a:solidFill>
                <a:effectLst/>
                <a:uFillTx/>
                <a:latin typeface="Calibri"/>
              </a:rPr>
              <a:t>modalita’</a:t>
            </a:r>
            <a:r>
              <a:rPr lang="it-IT" sz="1200" b="0" i="0" u="none" strike="noStrike" kern="1200" cap="none" spc="0" baseline="0" dirty="0">
                <a:solidFill>
                  <a:srgbClr val="000000"/>
                </a:solidFill>
                <a:effectLst/>
                <a:uFillTx/>
                <a:latin typeface="Calibri"/>
              </a:rPr>
              <a:t> di pratica clinica di cui non si conoscono i meccanismi di azione e gli effetti conseguenziali...E quindi  acquisire una reale consapevolezza di ciò che si va a fare! </a:t>
            </a:r>
            <a:r>
              <a:rPr lang="it-IT" sz="1200" b="1" i="0" u="none" strike="noStrike" kern="1200" cap="none" spc="0" baseline="0" dirty="0">
                <a:solidFill>
                  <a:srgbClr val="000000"/>
                </a:solidFill>
                <a:effectLst/>
                <a:uFillTx/>
                <a:latin typeface="Calibri"/>
              </a:rPr>
              <a:t>VOLONTA</a:t>
            </a:r>
            <a:r>
              <a:rPr lang="it-IT" sz="1200" b="0" i="0" u="none" strike="noStrike" kern="1200" cap="none" spc="0" baseline="0" dirty="0">
                <a:solidFill>
                  <a:srgbClr val="000000"/>
                </a:solidFill>
                <a:effectLst/>
                <a:uFillTx/>
                <a:latin typeface="Calibri"/>
              </a:rPr>
              <a:t>’ Professionale : ovvero la motivazione ed il desiderio di </a:t>
            </a:r>
            <a:r>
              <a:rPr lang="it-IT" sz="1200" b="0" i="0" u="none" strike="noStrike" kern="1200" cap="none" spc="0" baseline="0" dirty="0" err="1">
                <a:solidFill>
                  <a:srgbClr val="000000"/>
                </a:solidFill>
                <a:effectLst/>
                <a:uFillTx/>
                <a:latin typeface="Calibri"/>
              </a:rPr>
              <a:t>migliorsi</a:t>
            </a:r>
            <a:r>
              <a:rPr lang="it-IT" sz="1200" b="0" i="0" u="none" strike="noStrike" kern="1200" cap="none" spc="0" baseline="0" dirty="0">
                <a:solidFill>
                  <a:srgbClr val="000000"/>
                </a:solidFill>
                <a:effectLst/>
                <a:uFillTx/>
                <a:latin typeface="Calibri"/>
              </a:rPr>
              <a:t> potendo  avere la percezione di quanto sia davvero importante e benefico ciò che si sta facendo-</a:t>
            </a:r>
            <a:r>
              <a:rPr lang="it-IT" sz="1200" b="1" i="0" u="none" strike="noStrike" kern="1200" cap="none" spc="0" baseline="0" dirty="0">
                <a:solidFill>
                  <a:srgbClr val="000000"/>
                </a:solidFill>
                <a:effectLst/>
                <a:uFillTx/>
                <a:latin typeface="Calibri"/>
              </a:rPr>
              <a:t>VOLONTA</a:t>
            </a:r>
            <a:r>
              <a:rPr lang="it-IT" sz="1200" b="0" i="0" u="none" strike="noStrike" kern="1200" cap="none" spc="0" baseline="0" dirty="0">
                <a:solidFill>
                  <a:srgbClr val="000000"/>
                </a:solidFill>
                <a:effectLst/>
                <a:uFillTx/>
                <a:latin typeface="Calibri"/>
              </a:rPr>
              <a:t>’ di Struttura : è indispensabile  sottolineare che la condivisione deve essere offerta anche dalla Struttura di appartenenza ,DOVE un processo completo di accreditamento ERAS passa attraverso un investimento AZIENDALE ,che si estende anche alla  FORMAZIONE E AGGIORNAMENTO delle figure </a:t>
            </a:r>
            <a:r>
              <a:rPr lang="it-IT" sz="1200" b="0" i="0" u="none" strike="noStrike" kern="1200" cap="none" spc="0" baseline="0" dirty="0" err="1">
                <a:solidFill>
                  <a:srgbClr val="000000"/>
                </a:solidFill>
                <a:effectLst/>
                <a:uFillTx/>
                <a:latin typeface="Calibri"/>
              </a:rPr>
              <a:t>professioneli</a:t>
            </a:r>
            <a:r>
              <a:rPr lang="it-IT" sz="1200" b="0" i="0" u="none" strike="noStrike" kern="1200" cap="none" spc="0" baseline="0" dirty="0">
                <a:solidFill>
                  <a:srgbClr val="000000"/>
                </a:solidFill>
                <a:effectLst/>
                <a:uFillTx/>
                <a:latin typeface="Calibri"/>
              </a:rPr>
              <a:t> coinvolte</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pPr lvl="0"/>
            <a:fld id="{E6FDBF19-039B-46D5-8D81-ABD9FB902DAF}" type="slidenum">
              <a:rPr lang="it-IT" smtClean="0"/>
              <a:t>14</a:t>
            </a:fld>
            <a:endParaRPr lang="it-IT"/>
          </a:p>
        </p:txBody>
      </p:sp>
    </p:spTree>
    <p:extLst>
      <p:ext uri="{BB962C8B-B14F-4D97-AF65-F5344CB8AC3E}">
        <p14:creationId xmlns:p14="http://schemas.microsoft.com/office/powerpoint/2010/main" val="3688303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sz="1200" b="0" i="0" u="none" strike="noStrike" kern="1200" cap="none" spc="0" baseline="0" dirty="0">
                <a:solidFill>
                  <a:srgbClr val="000000"/>
                </a:solidFill>
                <a:effectLst/>
                <a:uFillTx/>
                <a:latin typeface="Calibri"/>
              </a:rPr>
              <a:t>termine questo ormai molto utilizzato ma non sempre profondamente ossequiato nella sua essenza .. Un TEAM per definirsi tale bisogna che ..Abbia uno 1</a:t>
            </a:r>
            <a:r>
              <a:rPr lang="it-IT" sz="1200" b="1" i="0" u="none" strike="noStrike" kern="1200" cap="none" spc="0" baseline="0" dirty="0">
                <a:solidFill>
                  <a:srgbClr val="000000"/>
                </a:solidFill>
                <a:effectLst/>
                <a:uFillTx/>
                <a:latin typeface="Calibri"/>
              </a:rPr>
              <a:t>scopo chiaro ed un obiettivo condiviso</a:t>
            </a:r>
            <a:r>
              <a:rPr lang="it-IT" sz="1200" b="0" i="0" u="none" strike="noStrike" kern="1200" cap="none" spc="0" baseline="0" dirty="0">
                <a:solidFill>
                  <a:srgbClr val="000000"/>
                </a:solidFill>
                <a:effectLst/>
                <a:uFillTx/>
                <a:latin typeface="Calibri"/>
              </a:rPr>
              <a:t> e ciascuno abbia in se la Mission ben chiara</a:t>
            </a:r>
          </a:p>
          <a:p>
            <a:r>
              <a:rPr lang="de-DE" sz="1200" b="0" i="0" u="none" strike="noStrike" kern="1200" cap="none" spc="0" baseline="0" dirty="0">
                <a:solidFill>
                  <a:srgbClr val="000000"/>
                </a:solidFill>
                <a:effectLst/>
                <a:uFillTx/>
                <a:latin typeface="Calibri"/>
              </a:rPr>
              <a:t> </a:t>
            </a:r>
            <a:r>
              <a:rPr lang="it-IT" sz="1200" b="0" i="0" u="none" strike="noStrike" kern="1200" cap="none" spc="0" baseline="0" dirty="0">
                <a:solidFill>
                  <a:srgbClr val="000000"/>
                </a:solidFill>
                <a:effectLst/>
                <a:uFillTx/>
                <a:latin typeface="Calibri"/>
              </a:rPr>
              <a:t> Ogni componente abbia 2</a:t>
            </a:r>
            <a:r>
              <a:rPr lang="it-IT" sz="1200" b="1" i="0" u="none" strike="noStrike" kern="1200" cap="none" spc="0" baseline="0" dirty="0">
                <a:solidFill>
                  <a:srgbClr val="000000"/>
                </a:solidFill>
                <a:effectLst/>
                <a:uFillTx/>
                <a:latin typeface="Calibri"/>
              </a:rPr>
              <a:t>capacita’ di ascolto </a:t>
            </a:r>
            <a:r>
              <a:rPr lang="it-IT" sz="1200" b="0" i="0" u="none" strike="noStrike" kern="1200" cap="none" spc="0" baseline="0" dirty="0">
                <a:solidFill>
                  <a:srgbClr val="000000"/>
                </a:solidFill>
                <a:effectLst/>
                <a:uFillTx/>
                <a:latin typeface="Calibri"/>
              </a:rPr>
              <a:t>degli altri componenti sentendo ciascuno come parte integrante</a:t>
            </a:r>
          </a:p>
          <a:p>
            <a:r>
              <a:rPr lang="de-DE" sz="1200" b="0" i="0" u="none" strike="noStrike" kern="1200" cap="none" spc="0" baseline="0" dirty="0">
                <a:solidFill>
                  <a:srgbClr val="000000"/>
                </a:solidFill>
                <a:effectLst/>
                <a:uFillTx/>
                <a:latin typeface="Calibri"/>
              </a:rPr>
              <a:t> </a:t>
            </a:r>
            <a:r>
              <a:rPr lang="it-IT" sz="1200" b="0" i="0" u="none" strike="noStrike" kern="1200" cap="none" spc="0" baseline="0" dirty="0">
                <a:solidFill>
                  <a:srgbClr val="000000"/>
                </a:solidFill>
                <a:effectLst/>
                <a:uFillTx/>
                <a:latin typeface="Calibri"/>
              </a:rPr>
              <a:t>Ciascuno deve sentirsi 3</a:t>
            </a:r>
            <a:r>
              <a:rPr lang="it-IT" sz="1200" b="1" i="0" u="none" strike="noStrike" kern="1200" cap="none" spc="0" baseline="0" dirty="0">
                <a:solidFill>
                  <a:srgbClr val="000000"/>
                </a:solidFill>
                <a:effectLst/>
                <a:uFillTx/>
                <a:latin typeface="Calibri"/>
              </a:rPr>
              <a:t>libero di esprimersi </a:t>
            </a:r>
            <a:r>
              <a:rPr lang="it-IT" sz="1200" b="0" i="0" u="none" strike="noStrike" kern="1200" cap="none" spc="0" baseline="0" dirty="0">
                <a:solidFill>
                  <a:srgbClr val="000000"/>
                </a:solidFill>
                <a:effectLst/>
                <a:uFillTx/>
                <a:latin typeface="Calibri"/>
              </a:rPr>
              <a:t>relativamente al suo compito ma anche a quello dell’ operato del gruppo</a:t>
            </a:r>
          </a:p>
          <a:p>
            <a:r>
              <a:rPr lang="de-DE" sz="1200" b="0" i="0" u="none" strike="noStrike" kern="1200" cap="none" spc="0" baseline="0" dirty="0">
                <a:solidFill>
                  <a:srgbClr val="000000"/>
                </a:solidFill>
                <a:effectLst/>
                <a:uFillTx/>
                <a:latin typeface="Calibri"/>
              </a:rPr>
              <a:t> </a:t>
            </a:r>
            <a:r>
              <a:rPr lang="it-IT" sz="1200" b="0" i="0" u="none" strike="noStrike" kern="1200" cap="none" spc="0" baseline="0" dirty="0">
                <a:solidFill>
                  <a:srgbClr val="000000"/>
                </a:solidFill>
                <a:effectLst/>
                <a:uFillTx/>
                <a:latin typeface="Calibri"/>
              </a:rPr>
              <a:t>Il 4</a:t>
            </a:r>
            <a:r>
              <a:rPr lang="it-IT" sz="1200" b="1" i="0" u="none" strike="noStrike" kern="1200" cap="none" spc="0" baseline="0" dirty="0">
                <a:solidFill>
                  <a:srgbClr val="000000"/>
                </a:solidFill>
                <a:effectLst/>
                <a:uFillTx/>
                <a:latin typeface="Calibri"/>
              </a:rPr>
              <a:t>confronto deve essere libero </a:t>
            </a:r>
            <a:r>
              <a:rPr lang="it-IT" sz="1200" b="0" i="0" u="none" strike="noStrike" kern="1200" cap="none" spc="0" baseline="0" dirty="0">
                <a:solidFill>
                  <a:srgbClr val="000000"/>
                </a:solidFill>
                <a:effectLst/>
                <a:uFillTx/>
                <a:latin typeface="Calibri"/>
              </a:rPr>
              <a:t>ed </a:t>
            </a:r>
            <a:r>
              <a:rPr lang="it-IT" sz="1200" b="1" i="0" u="none" strike="noStrike" kern="1200" cap="none" spc="0" baseline="0" dirty="0">
                <a:solidFill>
                  <a:srgbClr val="000000"/>
                </a:solidFill>
                <a:effectLst/>
                <a:uFillTx/>
                <a:latin typeface="Calibri"/>
              </a:rPr>
              <a:t>aperto</a:t>
            </a:r>
            <a:r>
              <a:rPr lang="it-IT" sz="1200" b="0" i="0" u="none" strike="noStrike" kern="1200" cap="none" spc="0" baseline="0" dirty="0">
                <a:solidFill>
                  <a:srgbClr val="000000"/>
                </a:solidFill>
                <a:effectLst/>
                <a:uFillTx/>
                <a:latin typeface="Calibri"/>
              </a:rPr>
              <a:t> indipendentemente dai ruoli</a:t>
            </a:r>
          </a:p>
          <a:p>
            <a:r>
              <a:rPr lang="it-IT" sz="1200" b="0" i="0" u="none" strike="noStrike" kern="1200" cap="none" spc="0" baseline="0" dirty="0">
                <a:solidFill>
                  <a:srgbClr val="000000"/>
                </a:solidFill>
                <a:effectLst/>
                <a:uFillTx/>
                <a:latin typeface="Calibri"/>
              </a:rPr>
              <a:t>I disaccordi vanno esposti prescindendo da posizioni di principio e dal ruolo di </a:t>
            </a:r>
            <a:r>
              <a:rPr lang="it-IT" sz="1200" b="0" i="0" u="none" strike="noStrike" kern="1200" cap="none" spc="0" baseline="0" dirty="0" err="1">
                <a:solidFill>
                  <a:srgbClr val="000000"/>
                </a:solidFill>
                <a:effectLst/>
                <a:uFillTx/>
                <a:latin typeface="Calibri"/>
              </a:rPr>
              <a:t>ciacuno</a:t>
            </a:r>
            <a:endParaRPr lang="it-IT" sz="1200" b="0" i="0" u="none" strike="noStrike" kern="1200" cap="none" spc="0" baseline="0" dirty="0">
              <a:solidFill>
                <a:srgbClr val="000000"/>
              </a:solidFill>
              <a:effectLst/>
              <a:uFillTx/>
              <a:latin typeface="Calibri"/>
            </a:endParaRPr>
          </a:p>
          <a:p>
            <a:r>
              <a:rPr lang="de-DE" sz="1200" b="0" i="0" u="none" strike="noStrike" kern="1200" cap="none" spc="0" baseline="0" dirty="0">
                <a:solidFill>
                  <a:srgbClr val="000000"/>
                </a:solidFill>
                <a:effectLst/>
                <a:uFillTx/>
                <a:latin typeface="Calibri"/>
              </a:rPr>
              <a:t> </a:t>
            </a:r>
            <a:r>
              <a:rPr lang="it-IT" sz="1200" b="0" i="0" u="none" strike="noStrike" kern="1200" cap="none" spc="0" baseline="0" dirty="0">
                <a:solidFill>
                  <a:srgbClr val="000000"/>
                </a:solidFill>
                <a:effectLst/>
                <a:uFillTx/>
                <a:latin typeface="Calibri"/>
              </a:rPr>
              <a:t>I 5</a:t>
            </a:r>
            <a:r>
              <a:rPr lang="it-IT" sz="1200" b="1" i="0" u="none" strike="noStrike" kern="1200" cap="none" spc="0" baseline="0" dirty="0">
                <a:solidFill>
                  <a:srgbClr val="000000"/>
                </a:solidFill>
                <a:effectLst/>
                <a:uFillTx/>
                <a:latin typeface="Calibri"/>
              </a:rPr>
              <a:t>ruoli devono essere dichiarati  chiari e condivisi ,,</a:t>
            </a:r>
            <a:r>
              <a:rPr lang="it-IT" sz="1200" b="0" i="0" u="none" strike="noStrike" kern="1200" cap="none" spc="0" baseline="0" dirty="0">
                <a:solidFill>
                  <a:srgbClr val="000000"/>
                </a:solidFill>
                <a:effectLst/>
                <a:uFillTx/>
                <a:latin typeface="Calibri"/>
              </a:rPr>
              <a:t> e ciascuno ha aspettative di contributo dall’ altro</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cap="none" spc="0" baseline="0" dirty="0">
                <a:solidFill>
                  <a:srgbClr val="000000"/>
                </a:solidFill>
                <a:effectLst/>
                <a:uFillTx/>
                <a:latin typeface="Calibri"/>
              </a:rPr>
              <a:t> </a:t>
            </a:r>
            <a:r>
              <a:rPr lang="it-IT" sz="1200" b="0" i="0" u="none" strike="noStrike" kern="1200" cap="none" spc="0" baseline="0" dirty="0">
                <a:solidFill>
                  <a:srgbClr val="000000"/>
                </a:solidFill>
                <a:effectLst/>
                <a:uFillTx/>
                <a:latin typeface="Calibri"/>
              </a:rPr>
              <a:t>La 6</a:t>
            </a:r>
            <a:r>
              <a:rPr lang="it-IT" sz="1200" b="1" i="0" u="none" strike="noStrike" kern="1200" cap="none" spc="0" baseline="0" dirty="0">
                <a:solidFill>
                  <a:srgbClr val="000000"/>
                </a:solidFill>
                <a:effectLst/>
                <a:uFillTx/>
                <a:latin typeface="Calibri"/>
              </a:rPr>
              <a:t>leadership</a:t>
            </a:r>
            <a:r>
              <a:rPr lang="it-IT" sz="1200" b="0" i="0" u="none" strike="noStrike" kern="1200" cap="none" spc="0" baseline="0" dirty="0">
                <a:solidFill>
                  <a:srgbClr val="000000"/>
                </a:solidFill>
                <a:effectLst/>
                <a:uFillTx/>
                <a:latin typeface="Calibri"/>
              </a:rPr>
              <a:t> deve essere condivisa e riconosciuta valorizzando il </a:t>
            </a:r>
            <a:r>
              <a:rPr lang="it-IT" sz="1200" b="0" i="0" u="none" strike="noStrike" kern="1200" cap="none" spc="0" baseline="0" dirty="0" err="1">
                <a:solidFill>
                  <a:srgbClr val="000000"/>
                </a:solidFill>
                <a:effectLst/>
                <a:uFillTx/>
                <a:latin typeface="Calibri"/>
              </a:rPr>
              <a:t>team,,stimolando</a:t>
            </a:r>
            <a:r>
              <a:rPr lang="it-IT" sz="1200" b="0" i="0" u="none" strike="noStrike" kern="1200" cap="none" spc="0" baseline="0" dirty="0">
                <a:solidFill>
                  <a:srgbClr val="000000"/>
                </a:solidFill>
                <a:effectLst/>
                <a:uFillTx/>
                <a:latin typeface="Calibri"/>
              </a:rPr>
              <a:t> ambiente di lavoro, essere </a:t>
            </a:r>
            <a:r>
              <a:rPr lang="it-IT" sz="1200" b="0" i="0" u="none" strike="noStrike" kern="1200" cap="none" spc="0" baseline="0" dirty="0" err="1">
                <a:solidFill>
                  <a:srgbClr val="000000"/>
                </a:solidFill>
                <a:effectLst/>
                <a:uFillTx/>
                <a:latin typeface="Calibri"/>
              </a:rPr>
              <a:t>credibile,ispirare</a:t>
            </a:r>
            <a:r>
              <a:rPr lang="it-IT" sz="1200" b="0" i="0" u="none" strike="noStrike" kern="1200" cap="none" spc="0" baseline="0" dirty="0">
                <a:solidFill>
                  <a:srgbClr val="000000"/>
                </a:solidFill>
                <a:effectLst/>
                <a:uFillTx/>
                <a:latin typeface="Calibri"/>
              </a:rPr>
              <a:t> e motivare</a:t>
            </a:r>
          </a:p>
          <a:p>
            <a:r>
              <a:rPr lang="it-IT" sz="1200" b="0" i="0" u="none" strike="noStrike" kern="1200" cap="none" spc="0" baseline="0" dirty="0">
                <a:solidFill>
                  <a:srgbClr val="000000"/>
                </a:solidFill>
                <a:effectLst/>
                <a:uFillTx/>
                <a:latin typeface="Calibri"/>
              </a:rPr>
              <a:t>per il superamento delle </a:t>
            </a:r>
            <a:r>
              <a:rPr lang="it-IT" sz="1200" b="0" i="0" u="none" strike="noStrike" kern="1200" cap="none" spc="0" baseline="0" dirty="0" err="1">
                <a:solidFill>
                  <a:srgbClr val="000000"/>
                </a:solidFill>
                <a:effectLst/>
                <a:uFillTx/>
                <a:latin typeface="Calibri"/>
              </a:rPr>
              <a:t>criticita’</a:t>
            </a:r>
            <a:r>
              <a:rPr lang="it-IT" sz="1200" b="0" i="0" u="none" strike="noStrike" kern="1200" cap="none" spc="0" baseline="0" dirty="0">
                <a:solidFill>
                  <a:srgbClr val="000000"/>
                </a:solidFill>
                <a:effectLst/>
                <a:uFillTx/>
                <a:latin typeface="Calibri"/>
              </a:rPr>
              <a:t> </a:t>
            </a:r>
          </a:p>
          <a:p>
            <a:r>
              <a:rPr lang="it-IT" sz="1200" b="0" i="0" u="none" strike="noStrike" kern="1200" cap="none" spc="0" baseline="0" dirty="0">
                <a:solidFill>
                  <a:srgbClr val="000000"/>
                </a:solidFill>
                <a:effectLst/>
                <a:uFillTx/>
                <a:latin typeface="Calibri"/>
              </a:rPr>
              <a:t>in un concetto di autorevolezza e non di autorità</a:t>
            </a:r>
            <a:r>
              <a:rPr lang="de-DE" sz="1200" b="0" i="0" u="none" strike="noStrike" kern="1200" cap="none" spc="0" baseline="0" dirty="0">
                <a:solidFill>
                  <a:srgbClr val="000000"/>
                </a:solidFill>
                <a:effectLst/>
                <a:uFillTx/>
                <a:latin typeface="Calibri"/>
              </a:rPr>
              <a:t>..e..</a:t>
            </a:r>
            <a:r>
              <a:rPr lang="it-IT" sz="1200" b="0" i="0" u="none" strike="noStrike" kern="1200" cap="none" spc="0" baseline="0" dirty="0">
                <a:solidFill>
                  <a:srgbClr val="000000"/>
                </a:solidFill>
                <a:effectLst/>
                <a:uFillTx/>
                <a:latin typeface="Calibri"/>
              </a:rPr>
              <a:t>Dunque bisogna che le figure del Team siano tra esse ben integrate e Che esista un interfaccia continua tra i componenti </a:t>
            </a:r>
          </a:p>
          <a:p>
            <a:r>
              <a:rPr lang="de-DE" sz="1200" b="0" i="0" u="none" strike="noStrike" kern="1200" cap="none" spc="0" baseline="0" dirty="0">
                <a:solidFill>
                  <a:srgbClr val="000000"/>
                </a:solidFill>
                <a:effectLst/>
                <a:uFillTx/>
                <a:latin typeface="Calibri"/>
              </a:rPr>
              <a:t> </a:t>
            </a:r>
            <a:r>
              <a:rPr lang="it-IT" sz="1200" b="0" i="0" u="none" strike="noStrike" kern="1200" cap="none" spc="0" baseline="0" dirty="0">
                <a:solidFill>
                  <a:srgbClr val="000000"/>
                </a:solidFill>
                <a:effectLst/>
                <a:uFillTx/>
                <a:latin typeface="Calibri"/>
              </a:rPr>
              <a:t>Che ci sia una raccolta dati della “valutazione di processo assistenziale adottato ”sugli obiettivi </a:t>
            </a:r>
            <a:r>
              <a:rPr lang="it-IT" sz="1200" b="0" i="0" u="none" strike="noStrike" kern="1200" cap="none" spc="0" baseline="0" dirty="0" err="1">
                <a:solidFill>
                  <a:srgbClr val="000000"/>
                </a:solidFill>
                <a:effectLst/>
                <a:uFillTx/>
                <a:latin typeface="Calibri"/>
              </a:rPr>
              <a:t>raggiunnti</a:t>
            </a:r>
            <a:r>
              <a:rPr lang="it-IT" sz="1200" b="0" i="0" u="none" strike="noStrike" kern="1200" cap="none" spc="0" baseline="0" dirty="0">
                <a:solidFill>
                  <a:srgbClr val="000000"/>
                </a:solidFill>
                <a:effectLst/>
                <a:uFillTx/>
                <a:latin typeface="Calibri"/>
              </a:rPr>
              <a:t> per la valutazione  gli Up grade(aggiornamenti) di performance(prestazione)assistenziale da adottare ipoteticamente per migliorarsi</a:t>
            </a:r>
          </a:p>
          <a:p>
            <a:r>
              <a:rPr lang="de-DE" sz="1200" b="0" i="0" u="none" strike="noStrike" kern="1200" cap="none" spc="0" baseline="0" dirty="0">
                <a:solidFill>
                  <a:srgbClr val="000000"/>
                </a:solidFill>
                <a:effectLst/>
                <a:uFillTx/>
                <a:latin typeface="Calibri"/>
              </a:rPr>
              <a:t> </a:t>
            </a:r>
            <a:endParaRPr lang="it-IT" sz="1200" b="0" i="0" u="none" strike="noStrike" kern="1200" cap="none" spc="0" baseline="0" dirty="0">
              <a:solidFill>
                <a:srgbClr val="000000"/>
              </a:solidFill>
              <a:effectLst/>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cap="none" spc="0" baseline="0" dirty="0">
                <a:solidFill>
                  <a:srgbClr val="000000"/>
                </a:solidFill>
                <a:effectLst/>
                <a:uFillTx/>
                <a:latin typeface="Calibri"/>
              </a:rPr>
              <a:t> </a:t>
            </a:r>
          </a:p>
          <a:p>
            <a:endParaRPr lang="it-IT" dirty="0"/>
          </a:p>
        </p:txBody>
      </p:sp>
      <p:sp>
        <p:nvSpPr>
          <p:cNvPr id="4" name="Segnaposto numero diapositiva 3"/>
          <p:cNvSpPr>
            <a:spLocks noGrp="1"/>
          </p:cNvSpPr>
          <p:nvPr>
            <p:ph type="sldNum" sz="quarter" idx="5"/>
          </p:nvPr>
        </p:nvSpPr>
        <p:spPr/>
        <p:txBody>
          <a:bodyPr/>
          <a:lstStyle/>
          <a:p>
            <a:pPr lvl="0"/>
            <a:fld id="{E6FDBF19-039B-46D5-8D81-ABD9FB902DAF}" type="slidenum">
              <a:rPr lang="it-IT" smtClean="0"/>
              <a:t>15</a:t>
            </a:fld>
            <a:endParaRPr lang="it-IT"/>
          </a:p>
        </p:txBody>
      </p:sp>
    </p:spTree>
    <p:extLst>
      <p:ext uri="{BB962C8B-B14F-4D97-AF65-F5344CB8AC3E}">
        <p14:creationId xmlns:p14="http://schemas.microsoft.com/office/powerpoint/2010/main" val="1595798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cap="none" spc="0" baseline="0" dirty="0">
                <a:solidFill>
                  <a:srgbClr val="000000"/>
                </a:solidFill>
                <a:effectLst/>
                <a:uFillTx/>
                <a:latin typeface="Calibri"/>
              </a:rPr>
              <a:t>Quando manca o viene meno un buon livello di COMUNICAZIONE magari dettata dalla semplificazione eccessiva secondaria alla routine o all’ </a:t>
            </a:r>
            <a:r>
              <a:rPr lang="it-IT" sz="1200" b="0" i="0" u="none" strike="noStrike" kern="1200" cap="none" spc="0" baseline="0" dirty="0" err="1">
                <a:solidFill>
                  <a:srgbClr val="000000"/>
                </a:solidFill>
                <a:effectLst/>
                <a:uFillTx/>
                <a:latin typeface="Calibri"/>
              </a:rPr>
              <a:t>iper</a:t>
            </a:r>
            <a:r>
              <a:rPr lang="it-IT" sz="1200" b="0" i="0" u="none" strike="noStrike" kern="1200" cap="none" spc="0" baseline="0" dirty="0">
                <a:solidFill>
                  <a:srgbClr val="000000"/>
                </a:solidFill>
                <a:effectLst/>
                <a:uFillTx/>
                <a:latin typeface="Calibri"/>
              </a:rPr>
              <a:t> afflusso di lavoro  non programmato-Quando esiste </a:t>
            </a:r>
            <a:r>
              <a:rPr lang="it-IT" sz="1200" b="0" i="0" u="none" strike="noStrike" kern="1200" cap="none" spc="0" baseline="0" dirty="0">
                <a:solidFill>
                  <a:srgbClr val="FF0000"/>
                </a:solidFill>
                <a:effectLst/>
                <a:uFillTx/>
                <a:latin typeface="Calibri"/>
              </a:rPr>
              <a:t>“</a:t>
            </a:r>
            <a:r>
              <a:rPr lang="it-IT" sz="1200" b="0" i="0" u="none" strike="noStrike" kern="1200" cap="none" spc="0" baseline="0" dirty="0">
                <a:solidFill>
                  <a:schemeClr val="tx1"/>
                </a:solidFill>
                <a:effectLst/>
                <a:uFillTx/>
                <a:latin typeface="Calibri"/>
              </a:rPr>
              <a:t>INERZIA” in uno o più componenti </a:t>
            </a:r>
            <a:r>
              <a:rPr lang="it-IT" sz="1200" b="0" i="0" u="none" strike="noStrike" kern="1200" cap="none" spc="0" baseline="0" dirty="0">
                <a:solidFill>
                  <a:srgbClr val="000000"/>
                </a:solidFill>
                <a:effectLst/>
                <a:uFillTx/>
                <a:latin typeface="Calibri"/>
              </a:rPr>
              <a:t>del TEAM che determina un indebolimento della catena di lavoro </a:t>
            </a:r>
            <a:r>
              <a:rPr lang="it-IT" sz="1200" b="0" i="0" u="none" strike="noStrike" kern="1200" cap="none" spc="0" baseline="0" dirty="0" err="1">
                <a:solidFill>
                  <a:srgbClr val="000000"/>
                </a:solidFill>
                <a:effectLst/>
                <a:uFillTx/>
                <a:latin typeface="Calibri"/>
              </a:rPr>
              <a:t>indispensagìbile</a:t>
            </a:r>
            <a:r>
              <a:rPr lang="it-IT" sz="1200" b="0" i="0" u="none" strike="noStrike" kern="1200" cap="none" spc="0" baseline="0" dirty="0">
                <a:solidFill>
                  <a:srgbClr val="000000"/>
                </a:solidFill>
                <a:effectLst/>
                <a:uFillTx/>
                <a:latin typeface="Calibri"/>
              </a:rPr>
              <a:t> per il raggiungimento degli obiettivi--Quando manca l Upgrade AGGIORNAMENTI su situazioni come ad esempio l’ incremento dei livelli di gestione  (incremento flusso pazienti o della loro </a:t>
            </a:r>
            <a:r>
              <a:rPr lang="it-IT" sz="1200" b="0" i="0" u="none" strike="noStrike" kern="1200" cap="none" spc="0" baseline="0" dirty="0" err="1">
                <a:solidFill>
                  <a:srgbClr val="000000"/>
                </a:solidFill>
                <a:effectLst/>
                <a:uFillTx/>
                <a:latin typeface="Calibri"/>
              </a:rPr>
              <a:t>criticita’</a:t>
            </a:r>
            <a:r>
              <a:rPr lang="it-IT" sz="1200" b="0" i="0" u="none" strike="noStrike" kern="1200" cap="none" spc="0" baseline="0" dirty="0">
                <a:solidFill>
                  <a:srgbClr val="000000"/>
                </a:solidFill>
                <a:effectLst/>
                <a:uFillTx/>
                <a:latin typeface="Calibri"/>
              </a:rPr>
              <a:t> clinica </a:t>
            </a:r>
            <a:endParaRPr lang="it-IT" dirty="0"/>
          </a:p>
          <a:p>
            <a:endParaRPr lang="it-IT" dirty="0"/>
          </a:p>
        </p:txBody>
      </p:sp>
      <p:sp>
        <p:nvSpPr>
          <p:cNvPr id="4" name="Segnaposto numero diapositiva 3"/>
          <p:cNvSpPr>
            <a:spLocks noGrp="1"/>
          </p:cNvSpPr>
          <p:nvPr>
            <p:ph type="sldNum" sz="quarter" idx="5"/>
          </p:nvPr>
        </p:nvSpPr>
        <p:spPr/>
        <p:txBody>
          <a:bodyPr/>
          <a:lstStyle/>
          <a:p>
            <a:pPr lvl="0"/>
            <a:fld id="{E6FDBF19-039B-46D5-8D81-ABD9FB902DAF}" type="slidenum">
              <a:rPr lang="it-IT" smtClean="0"/>
              <a:t>16</a:t>
            </a:fld>
            <a:endParaRPr lang="it-IT"/>
          </a:p>
        </p:txBody>
      </p:sp>
    </p:spTree>
    <p:extLst>
      <p:ext uri="{BB962C8B-B14F-4D97-AF65-F5344CB8AC3E}">
        <p14:creationId xmlns:p14="http://schemas.microsoft.com/office/powerpoint/2010/main" val="2821859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cap="none" spc="0" baseline="0" dirty="0" err="1">
                <a:solidFill>
                  <a:srgbClr val="000000"/>
                </a:solidFill>
                <a:effectLst/>
                <a:uFillTx/>
                <a:latin typeface="Calibri"/>
              </a:rPr>
              <a:t>Pertanto</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conoscere</a:t>
            </a:r>
            <a:r>
              <a:rPr lang="de-DE" sz="1200" b="0" i="0" u="none" strike="noStrike" kern="1200" cap="none" spc="0" baseline="0" dirty="0">
                <a:solidFill>
                  <a:srgbClr val="000000"/>
                </a:solidFill>
                <a:effectLst/>
                <a:uFillTx/>
                <a:latin typeface="Calibri"/>
              </a:rPr>
              <a:t> e </a:t>
            </a:r>
            <a:r>
              <a:rPr lang="de-DE" sz="1200" b="0" i="0" u="none" strike="noStrike" kern="1200" cap="none" spc="0" baseline="0" dirty="0" err="1">
                <a:solidFill>
                  <a:srgbClr val="000000"/>
                </a:solidFill>
                <a:effectLst/>
                <a:uFillTx/>
                <a:latin typeface="Calibri"/>
              </a:rPr>
              <a:t>utilizzare</a:t>
            </a:r>
            <a:r>
              <a:rPr lang="de-DE" sz="1200" b="0" i="0" u="none" strike="noStrike" kern="1200" cap="none" spc="0" baseline="0" dirty="0">
                <a:solidFill>
                  <a:srgbClr val="000000"/>
                </a:solidFill>
                <a:effectLst/>
                <a:uFillTx/>
                <a:latin typeface="Calibri"/>
              </a:rPr>
              <a:t> queste </a:t>
            </a:r>
            <a:r>
              <a:rPr lang="de-DE" sz="1200" b="0" i="0" u="none" strike="noStrike" kern="1200" cap="none" spc="0" baseline="0" dirty="0" err="1">
                <a:solidFill>
                  <a:srgbClr val="000000"/>
                </a:solidFill>
                <a:effectLst/>
                <a:uFillTx/>
                <a:latin typeface="Calibri"/>
              </a:rPr>
              <a:t>abilità</a:t>
            </a:r>
            <a:r>
              <a:rPr lang="de-DE" sz="1200" b="0" i="0" u="none" strike="noStrike" kern="1200" cap="none" spc="0" baseline="0" dirty="0">
                <a:solidFill>
                  <a:srgbClr val="000000"/>
                </a:solidFill>
                <a:effectLst/>
                <a:uFillTx/>
                <a:latin typeface="Calibri"/>
              </a:rPr>
              <a:t> ci </a:t>
            </a:r>
            <a:r>
              <a:rPr lang="de-DE" sz="1200" b="0" i="0" u="none" strike="noStrike" kern="1200" cap="none" spc="0" baseline="0" dirty="0" err="1">
                <a:solidFill>
                  <a:srgbClr val="000000"/>
                </a:solidFill>
                <a:effectLst/>
                <a:uFillTx/>
                <a:latin typeface="Calibri"/>
              </a:rPr>
              <a:t>aiuta,in</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primo</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luogo</a:t>
            </a:r>
            <a:r>
              <a:rPr lang="de-DE" sz="1200" b="0" i="0" u="none" strike="noStrike" kern="1200" cap="none" spc="0" baseline="0" dirty="0">
                <a:solidFill>
                  <a:srgbClr val="000000"/>
                </a:solidFill>
                <a:effectLst/>
                <a:uFillTx/>
                <a:latin typeface="Calibri"/>
              </a:rPr>
              <a:t>, a </a:t>
            </a:r>
            <a:r>
              <a:rPr lang="de-DE" sz="1200" b="0" i="0" u="none" strike="noStrike" kern="1200" cap="none" spc="0" baseline="0" dirty="0" err="1">
                <a:solidFill>
                  <a:srgbClr val="000000"/>
                </a:solidFill>
                <a:effectLst/>
                <a:uFillTx/>
                <a:latin typeface="Calibri"/>
              </a:rPr>
              <a:t>far</a:t>
            </a:r>
            <a:r>
              <a:rPr lang="de-DE" sz="1200" b="0" i="0" u="none" strike="noStrike" kern="1200" cap="none" spc="0" baseline="0" dirty="0">
                <a:solidFill>
                  <a:srgbClr val="000000"/>
                </a:solidFill>
                <a:effectLst/>
                <a:uFillTx/>
                <a:latin typeface="Calibri"/>
              </a:rPr>
              <a:t> si </a:t>
            </a:r>
            <a:r>
              <a:rPr lang="de-DE" sz="1200" b="0" i="0" u="none" strike="noStrike" kern="1200" cap="none" spc="0" baseline="0" dirty="0" err="1">
                <a:solidFill>
                  <a:srgbClr val="000000"/>
                </a:solidFill>
                <a:effectLst/>
                <a:uFillTx/>
                <a:latin typeface="Calibri"/>
              </a:rPr>
              <a:t>che</a:t>
            </a:r>
            <a:r>
              <a:rPr lang="de-DE" sz="1200" b="0" i="0" u="none" strike="noStrike" kern="1200" cap="none" spc="0" baseline="0" dirty="0">
                <a:solidFill>
                  <a:srgbClr val="000000"/>
                </a:solidFill>
                <a:effectLst/>
                <a:uFillTx/>
                <a:latin typeface="Calibri"/>
              </a:rPr>
              <a:t> non si </a:t>
            </a:r>
            <a:r>
              <a:rPr lang="de-DE" sz="1200" b="0" i="0" u="none" strike="noStrike" kern="1200" cap="none" spc="0" baseline="0" dirty="0" err="1">
                <a:solidFill>
                  <a:srgbClr val="000000"/>
                </a:solidFill>
                <a:effectLst/>
                <a:uFillTx/>
                <a:latin typeface="Calibri"/>
              </a:rPr>
              <a:t>verifichi</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l’evento</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avverso</a:t>
            </a:r>
            <a:r>
              <a:rPr lang="de-DE" sz="1200" b="0" i="0" u="none" strike="noStrike" kern="1200" cap="none" spc="0" baseline="0" dirty="0">
                <a:solidFill>
                  <a:srgbClr val="000000"/>
                </a:solidFill>
                <a:effectLst/>
                <a:uFillTx/>
                <a:latin typeface="Calibri"/>
              </a:rPr>
              <a:t>, e </a:t>
            </a:r>
            <a:r>
              <a:rPr lang="de-DE" sz="1200" b="0" i="0" u="none" strike="noStrike" kern="1200" cap="none" spc="0" baseline="0" dirty="0" err="1">
                <a:solidFill>
                  <a:srgbClr val="000000"/>
                </a:solidFill>
                <a:effectLst/>
                <a:uFillTx/>
                <a:latin typeface="Calibri"/>
              </a:rPr>
              <a:t>poi</a:t>
            </a:r>
            <a:r>
              <a:rPr lang="de-DE" sz="1200" b="0" i="0" u="none" strike="noStrike" kern="1200" cap="none" spc="0" baseline="0" dirty="0">
                <a:solidFill>
                  <a:srgbClr val="000000"/>
                </a:solidFill>
                <a:effectLst/>
                <a:uFillTx/>
                <a:latin typeface="Calibri"/>
              </a:rPr>
              <a:t> ad </a:t>
            </a:r>
            <a:r>
              <a:rPr lang="de-DE" sz="1200" b="0" i="0" u="none" strike="noStrike" kern="1200" cap="none" spc="0" baseline="0" dirty="0" err="1">
                <a:solidFill>
                  <a:srgbClr val="000000"/>
                </a:solidFill>
                <a:effectLst/>
                <a:uFillTx/>
                <a:latin typeface="Calibri"/>
              </a:rPr>
              <a:t>aumentare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il</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livello</a:t>
            </a:r>
            <a:r>
              <a:rPr lang="it-IT" sz="1200" b="0" i="0" u="none" strike="noStrike" kern="1200" cap="none" spc="0" baseline="0" dirty="0">
                <a:solidFill>
                  <a:srgbClr val="000000"/>
                </a:solidFill>
                <a:effectLst/>
                <a:uFillTx/>
                <a:latin typeface="Calibri"/>
              </a:rPr>
              <a:t> </a:t>
            </a:r>
            <a:r>
              <a:rPr lang="de-DE" sz="1200" b="0" i="0" u="none" strike="noStrike" kern="1200" cap="none" spc="0" baseline="0" dirty="0">
                <a:solidFill>
                  <a:srgbClr val="000000"/>
                </a:solidFill>
                <a:effectLst/>
                <a:uFillTx/>
                <a:latin typeface="Calibri"/>
              </a:rPr>
              <a:t>di </a:t>
            </a:r>
            <a:r>
              <a:rPr lang="de-DE" sz="1200" b="0" i="0" u="none" strike="noStrike" kern="1200" cap="none" spc="0" baseline="0" dirty="0" err="1">
                <a:solidFill>
                  <a:srgbClr val="000000"/>
                </a:solidFill>
                <a:effectLst/>
                <a:uFillTx/>
                <a:latin typeface="Calibri"/>
              </a:rPr>
              <a:t>performance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ottimizzando</a:t>
            </a:r>
            <a:r>
              <a:rPr lang="de-DE" sz="1200" b="0" i="0" u="none" strike="noStrike" kern="1200" cap="none" spc="0" baseline="0" dirty="0">
                <a:solidFill>
                  <a:srgbClr val="000000"/>
                </a:solidFill>
                <a:effectLst/>
                <a:uFillTx/>
                <a:latin typeface="Calibri"/>
              </a:rPr>
              <a:t> le </a:t>
            </a:r>
            <a:r>
              <a:rPr lang="de-DE" sz="1200" b="0" i="0" u="none" strike="noStrike" kern="1200" cap="none" spc="0" baseline="0" dirty="0" err="1">
                <a:solidFill>
                  <a:srgbClr val="000000"/>
                </a:solidFill>
                <a:effectLst/>
                <a:uFillTx/>
                <a:latin typeface="Calibri"/>
              </a:rPr>
              <a:t>pratiche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lavorative</a:t>
            </a:r>
            <a:r>
              <a:rPr lang="de-DE" sz="1200" b="0" i="0" u="none" strike="noStrike" kern="1200" cap="none" spc="0" baseline="0" dirty="0">
                <a:solidFill>
                  <a:srgbClr val="000000"/>
                </a:solidFill>
                <a:effectLst/>
                <a:uFillTx/>
                <a:latin typeface="Calibri"/>
              </a:rPr>
              <a:t> E LA GRATIFICAZIONE PERSONALE</a:t>
            </a:r>
            <a:endParaRPr lang="it-IT" sz="1200" b="0" i="0" u="none" strike="noStrike" kern="1200" cap="none" spc="0" baseline="0" dirty="0">
              <a:solidFill>
                <a:srgbClr val="000000"/>
              </a:solidFill>
              <a:effectLst/>
              <a:uFillTx/>
              <a:latin typeface="Calibri"/>
            </a:endParaRPr>
          </a:p>
          <a:p>
            <a:endParaRPr lang="it-IT" dirty="0"/>
          </a:p>
        </p:txBody>
      </p:sp>
      <p:sp>
        <p:nvSpPr>
          <p:cNvPr id="4" name="Segnaposto numero diapositiva 3"/>
          <p:cNvSpPr>
            <a:spLocks noGrp="1"/>
          </p:cNvSpPr>
          <p:nvPr>
            <p:ph type="sldNum" sz="quarter" idx="5"/>
          </p:nvPr>
        </p:nvSpPr>
        <p:spPr/>
        <p:txBody>
          <a:bodyPr/>
          <a:lstStyle/>
          <a:p>
            <a:pPr lvl="0"/>
            <a:fld id="{E6FDBF19-039B-46D5-8D81-ABD9FB902DAF}" type="slidenum">
              <a:rPr lang="it-IT" smtClean="0"/>
              <a:t>17</a:t>
            </a:fld>
            <a:endParaRPr lang="it-IT"/>
          </a:p>
        </p:txBody>
      </p:sp>
    </p:spTree>
    <p:extLst>
      <p:ext uri="{BB962C8B-B14F-4D97-AF65-F5344CB8AC3E}">
        <p14:creationId xmlns:p14="http://schemas.microsoft.com/office/powerpoint/2010/main" val="283546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BEC86F2-71EE-49D4-A8CD-F689760408DF}"/>
              </a:ext>
            </a:extLst>
          </p:cNvPr>
          <p:cNvSpPr>
            <a:spLocks noGrp="1" noRot="1" noChangeAspect="1"/>
          </p:cNvSpPr>
          <p:nvPr>
            <p:ph type="sldImg"/>
          </p:nvPr>
        </p:nvSpPr>
        <p:spPr>
          <a:xfrm>
            <a:off x="1371600" y="1143000"/>
            <a:ext cx="4114800" cy="3086100"/>
          </a:xfrm>
        </p:spPr>
      </p:sp>
      <p:sp>
        <p:nvSpPr>
          <p:cNvPr id="3" name="Segnaposto note 2">
            <a:extLst>
              <a:ext uri="{FF2B5EF4-FFF2-40B4-BE49-F238E27FC236}">
                <a16:creationId xmlns:a16="http://schemas.microsoft.com/office/drawing/2014/main" id="{FC4908F2-9E26-445A-8816-13414E63F92E}"/>
              </a:ext>
            </a:extLst>
          </p:cNvPr>
          <p:cNvSpPr txBox="1">
            <a:spLocks noGrp="1"/>
          </p:cNvSpPr>
          <p:nvPr>
            <p:ph type="body" sz="quarter" idx="1"/>
          </p:nvPr>
        </p:nvSpPr>
        <p:spPr/>
        <p:txBody>
          <a:bodyPr/>
          <a:lstStyle/>
          <a:p>
            <a:pPr lvl="0"/>
            <a:r>
              <a:rPr lang="en-US" sz="1200" b="0" i="0" u="none" strike="noStrike" kern="1200" cap="none" spc="0" baseline="0" dirty="0" err="1">
                <a:solidFill>
                  <a:srgbClr val="000000"/>
                </a:solidFill>
                <a:effectLst/>
                <a:uFillTx/>
                <a:latin typeface="Calibri"/>
              </a:rPr>
              <a:t>che</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risale</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agli</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anni</a:t>
            </a:r>
            <a:r>
              <a:rPr lang="en-US" sz="1200" b="0" i="0" u="none" strike="noStrike" kern="1200" cap="none" spc="0" baseline="0" dirty="0">
                <a:solidFill>
                  <a:srgbClr val="000000"/>
                </a:solidFill>
                <a:effectLst/>
                <a:uFillTx/>
                <a:latin typeface="Calibri"/>
              </a:rPr>
              <a:t> 70, </a:t>
            </a:r>
            <a:r>
              <a:rPr lang="en-US" sz="1200" b="0" i="0" u="none" strike="noStrike" kern="1200" cap="none" spc="0" baseline="0" dirty="0" err="1">
                <a:solidFill>
                  <a:srgbClr val="000000"/>
                </a:solidFill>
                <a:effectLst/>
                <a:uFillTx/>
                <a:latin typeface="Calibri"/>
              </a:rPr>
              <a:t>quando</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nascevano</a:t>
            </a:r>
            <a:r>
              <a:rPr lang="en-US" sz="1200" b="0" i="0" u="none" strike="noStrike" kern="1200" cap="none" spc="0" baseline="0" dirty="0">
                <a:solidFill>
                  <a:srgbClr val="000000"/>
                </a:solidFill>
                <a:effectLst/>
                <a:uFillTx/>
                <a:latin typeface="Calibri"/>
              </a:rPr>
              <a:t>  le prime </a:t>
            </a:r>
            <a:r>
              <a:rPr lang="en-US" sz="1200" b="0" i="0" u="none" strike="noStrike" kern="1200" cap="none" spc="0" baseline="0" dirty="0" err="1">
                <a:solidFill>
                  <a:srgbClr val="000000"/>
                </a:solidFill>
                <a:effectLst/>
                <a:uFillTx/>
                <a:latin typeface="Calibri"/>
              </a:rPr>
              <a:t>pubblicazioni</a:t>
            </a:r>
            <a:r>
              <a:rPr lang="en-US" sz="1200" b="0" i="0" u="none" strike="noStrike" kern="1200" cap="none" spc="0" baseline="0" dirty="0">
                <a:solidFill>
                  <a:srgbClr val="000000"/>
                </a:solidFill>
                <a:effectLst/>
                <a:uFillTx/>
                <a:latin typeface="Calibri"/>
              </a:rPr>
              <a:t> ad opera </a:t>
            </a:r>
            <a:r>
              <a:rPr lang="en-US" sz="1200" b="0" i="0" u="none" strike="noStrike" kern="1200" cap="none" spc="0" baseline="0" dirty="0" err="1">
                <a:solidFill>
                  <a:srgbClr val="000000"/>
                </a:solidFill>
                <a:effectLst/>
                <a:uFillTx/>
                <a:latin typeface="Calibri"/>
              </a:rPr>
              <a:t>dei</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primi</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gruppi</a:t>
            </a:r>
            <a:r>
              <a:rPr lang="en-US" sz="1200" b="0" i="0" u="none" strike="noStrike" kern="1200" cap="none" spc="0" baseline="0" dirty="0">
                <a:solidFill>
                  <a:srgbClr val="000000"/>
                </a:solidFill>
                <a:effectLst/>
                <a:uFillTx/>
                <a:latin typeface="Calibri"/>
              </a:rPr>
              <a:t> di </a:t>
            </a:r>
            <a:r>
              <a:rPr lang="en-US" sz="1200" b="0" i="0" u="none" strike="noStrike" kern="1200" cap="none" spc="0" baseline="0" dirty="0" err="1">
                <a:solidFill>
                  <a:srgbClr val="000000"/>
                </a:solidFill>
                <a:effectLst/>
                <a:uFillTx/>
                <a:latin typeface="Calibri"/>
              </a:rPr>
              <a:t>anestesisti</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scandinavi</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sulla</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modalita</a:t>
            </a:r>
            <a:r>
              <a:rPr lang="en-US" sz="1200" b="0" i="0" u="none" strike="noStrike" kern="1200" cap="none" spc="0" baseline="0" dirty="0">
                <a:solidFill>
                  <a:srgbClr val="000000"/>
                </a:solidFill>
                <a:effectLst/>
                <a:uFillTx/>
                <a:latin typeface="Calibri"/>
              </a:rPr>
              <a:t> nell’ </a:t>
            </a:r>
            <a:r>
              <a:rPr lang="en-US" sz="1200" b="0" i="0" u="none" strike="noStrike" kern="1200" cap="none" spc="0" baseline="0" dirty="0" err="1">
                <a:solidFill>
                  <a:srgbClr val="000000"/>
                </a:solidFill>
                <a:effectLst/>
                <a:uFillTx/>
                <a:latin typeface="Calibri"/>
              </a:rPr>
              <a:t>utilizzo</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farmacologico</a:t>
            </a:r>
            <a:r>
              <a:rPr lang="en-US" sz="1200" b="0" i="0" u="none" strike="noStrike" kern="1200" cap="none" spc="0" baseline="0" dirty="0">
                <a:solidFill>
                  <a:srgbClr val="000000"/>
                </a:solidFill>
                <a:effectLst/>
                <a:uFillTx/>
                <a:latin typeface="Calibri"/>
              </a:rPr>
              <a:t> sotto un </a:t>
            </a:r>
            <a:r>
              <a:rPr lang="en-US" sz="1200" b="0" i="0" u="none" strike="noStrike" kern="1200" cap="none" spc="0" baseline="0" dirty="0" err="1">
                <a:solidFill>
                  <a:srgbClr val="000000"/>
                </a:solidFill>
                <a:effectLst/>
                <a:uFillTx/>
                <a:latin typeface="Calibri"/>
              </a:rPr>
              <a:t>aspetto</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mininvasivo“x</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il</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pz</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sottoposti</a:t>
            </a:r>
            <a:r>
              <a:rPr lang="en-US" sz="1200" b="0" i="0" u="none" strike="noStrike" kern="1200" cap="none" spc="0" baseline="0" dirty="0">
                <a:solidFill>
                  <a:srgbClr val="000000"/>
                </a:solidFill>
                <a:effectLst/>
                <a:uFillTx/>
                <a:latin typeface="Calibri"/>
              </a:rPr>
              <a:t> a </a:t>
            </a:r>
            <a:r>
              <a:rPr lang="en-US" sz="1200" b="0" i="0" u="none" strike="noStrike" kern="1200" cap="none" spc="0" baseline="0" dirty="0" err="1">
                <a:solidFill>
                  <a:srgbClr val="000000"/>
                </a:solidFill>
                <a:effectLst/>
                <a:uFillTx/>
                <a:latin typeface="Calibri"/>
              </a:rPr>
              <a:t>chirurgia</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maggiore</a:t>
            </a:r>
            <a:r>
              <a:rPr lang="en-US" sz="1200" b="0" i="0" u="none" strike="noStrike" kern="1200" cap="none" spc="0" baseline="0" dirty="0">
                <a:solidFill>
                  <a:srgbClr val="000000"/>
                </a:solidFill>
                <a:effectLst/>
                <a:uFillTx/>
                <a:latin typeface="Calibri"/>
              </a:rPr>
              <a:t>, e  </a:t>
            </a:r>
            <a:r>
              <a:rPr lang="en-US" sz="1200" b="0" i="0" u="none" strike="noStrike" kern="1200" cap="none" spc="0" baseline="0" dirty="0" err="1">
                <a:solidFill>
                  <a:srgbClr val="000000"/>
                </a:solidFill>
                <a:effectLst/>
                <a:uFillTx/>
                <a:latin typeface="Calibri"/>
              </a:rPr>
              <a:t>quindi</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il</a:t>
            </a:r>
            <a:r>
              <a:rPr lang="en-US" sz="1200" b="0" i="0" u="none" strike="noStrike" kern="1200" cap="none" spc="0" baseline="0" dirty="0">
                <a:solidFill>
                  <a:srgbClr val="000000"/>
                </a:solidFill>
                <a:effectLst/>
                <a:uFillTx/>
                <a:latin typeface="Calibri"/>
              </a:rPr>
              <a:t> 1°concetto </a:t>
            </a:r>
            <a:r>
              <a:rPr lang="en-US" sz="1200" b="0" i="0" u="none" strike="noStrike" kern="1200" cap="none" spc="0" baseline="0" dirty="0" err="1">
                <a:solidFill>
                  <a:srgbClr val="000000"/>
                </a:solidFill>
                <a:effectLst/>
                <a:uFillTx/>
                <a:latin typeface="Calibri"/>
              </a:rPr>
              <a:t>che</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si</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faceva</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avanti</a:t>
            </a:r>
            <a:r>
              <a:rPr lang="en-US" sz="1200" b="0" i="0" u="none" strike="noStrike" kern="1200" cap="none" spc="0" baseline="0" dirty="0">
                <a:solidFill>
                  <a:srgbClr val="000000"/>
                </a:solidFill>
                <a:effectLst/>
                <a:uFillTx/>
                <a:latin typeface="Calibri"/>
              </a:rPr>
              <a:t> era  la </a:t>
            </a:r>
            <a:r>
              <a:rPr lang="en-US" sz="1200" b="0" i="0" u="none" strike="noStrike" kern="1200" cap="none" spc="0" baseline="0" dirty="0" err="1">
                <a:solidFill>
                  <a:srgbClr val="000000"/>
                </a:solidFill>
                <a:effectLst/>
                <a:uFillTx/>
                <a:latin typeface="Calibri"/>
              </a:rPr>
              <a:t>mininvasivitaì</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farmacologica</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nella</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gestione</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perioperatoria</a:t>
            </a:r>
            <a:r>
              <a:rPr lang="en-US" sz="1200" b="0" i="0" u="none" strike="noStrike" kern="1200" cap="none" spc="0" baseline="0" dirty="0">
                <a:solidFill>
                  <a:srgbClr val="000000"/>
                </a:solidFill>
                <a:effectLst/>
                <a:uFillTx/>
                <a:latin typeface="Calibri"/>
              </a:rPr>
              <a:t> e </a:t>
            </a:r>
            <a:r>
              <a:rPr lang="en-US" sz="1200" b="0" i="0" u="none" strike="noStrike" kern="1200" cap="none" spc="0" baseline="0" dirty="0" err="1">
                <a:solidFill>
                  <a:srgbClr val="000000"/>
                </a:solidFill>
                <a:effectLst/>
                <a:uFillTx/>
                <a:latin typeface="Calibri"/>
              </a:rPr>
              <a:t>si</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povevano</a:t>
            </a:r>
            <a:r>
              <a:rPr lang="en-US" sz="1200" b="0" i="0" u="none" strike="noStrike" kern="1200" cap="none" spc="0" baseline="0" dirty="0">
                <a:solidFill>
                  <a:srgbClr val="000000"/>
                </a:solidFill>
                <a:effectLst/>
                <a:uFillTx/>
                <a:latin typeface="Calibri"/>
              </a:rPr>
              <a:t> le </a:t>
            </a:r>
            <a:r>
              <a:rPr lang="en-US" sz="1200" b="0" i="0" u="none" strike="noStrike" kern="1200" cap="none" spc="0" baseline="0" dirty="0" err="1">
                <a:solidFill>
                  <a:srgbClr val="000000"/>
                </a:solidFill>
                <a:effectLst/>
                <a:uFillTx/>
                <a:latin typeface="Calibri"/>
              </a:rPr>
              <a:t>basi</a:t>
            </a:r>
            <a:r>
              <a:rPr lang="en-US" sz="1200" b="0" i="0" u="none" strike="noStrike" kern="1200" cap="none" spc="0" baseline="0" dirty="0">
                <a:solidFill>
                  <a:srgbClr val="000000"/>
                </a:solidFill>
                <a:effectLst/>
                <a:uFillTx/>
                <a:latin typeface="Calibri"/>
              </a:rPr>
              <a:t> x </a:t>
            </a:r>
            <a:r>
              <a:rPr lang="en-US" sz="1200" b="0" i="0" u="none" strike="noStrike" kern="1200" cap="none" spc="0" baseline="0" dirty="0" err="1">
                <a:solidFill>
                  <a:srgbClr val="000000"/>
                </a:solidFill>
                <a:effectLst/>
                <a:uFillTx/>
                <a:latin typeface="Calibri"/>
              </a:rPr>
              <a:t>alla</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riduzione</a:t>
            </a:r>
            <a:r>
              <a:rPr lang="en-US" sz="1200" b="0" i="0" u="none" strike="noStrike" kern="1200" cap="none" spc="0" baseline="0" dirty="0">
                <a:solidFill>
                  <a:srgbClr val="000000"/>
                </a:solidFill>
                <a:effectLst/>
                <a:uFillTx/>
                <a:latin typeface="Calibri"/>
              </a:rPr>
              <a:t> del </a:t>
            </a:r>
            <a:r>
              <a:rPr lang="en-US" sz="1200" b="0" i="0" u="none" strike="noStrike" kern="1200" cap="none" spc="0" baseline="0" dirty="0" err="1">
                <a:solidFill>
                  <a:srgbClr val="000000"/>
                </a:solidFill>
                <a:effectLst/>
                <a:uFillTx/>
                <a:latin typeface="Calibri"/>
              </a:rPr>
              <a:t>disconnfor</a:t>
            </a:r>
            <a:r>
              <a:rPr lang="en-US" sz="1200" b="0" i="0" u="none" strike="noStrike" kern="1200" cap="none" spc="0" baseline="0" dirty="0">
                <a:solidFill>
                  <a:srgbClr val="000000"/>
                </a:solidFill>
                <a:effectLst/>
                <a:uFillTx/>
                <a:latin typeface="Calibri"/>
              </a:rPr>
              <a:t>  in </a:t>
            </a:r>
            <a:r>
              <a:rPr lang="en-US" sz="1200" b="0" i="0" u="none" strike="noStrike" kern="1200" cap="none" spc="0" baseline="0" dirty="0" err="1">
                <a:solidFill>
                  <a:srgbClr val="000000"/>
                </a:solidFill>
                <a:effectLst/>
                <a:uFillTx/>
                <a:latin typeface="Calibri"/>
              </a:rPr>
              <a:t>chirurgia</a:t>
            </a:r>
            <a:r>
              <a:rPr lang="en-US" sz="1200" b="0" i="0" u="none" strike="noStrike" kern="1200" cap="none" spc="0" baseline="0" dirty="0">
                <a:solidFill>
                  <a:srgbClr val="000000"/>
                </a:solidFill>
                <a:effectLst/>
                <a:uFillTx/>
                <a:latin typeface="Calibri"/>
              </a:rPr>
              <a:t>-</a:t>
            </a:r>
            <a:endParaRPr lang="it-IT" dirty="0"/>
          </a:p>
        </p:txBody>
      </p:sp>
      <p:sp>
        <p:nvSpPr>
          <p:cNvPr id="4" name="Segnaposto numero diapositiva 3">
            <a:extLst>
              <a:ext uri="{FF2B5EF4-FFF2-40B4-BE49-F238E27FC236}">
                <a16:creationId xmlns:a16="http://schemas.microsoft.com/office/drawing/2014/main" id="{2E52E51A-23FA-46AC-9247-5D8810577BD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8DB045-74F0-48CA-8767-16BEA747885E}" type="slidenum">
              <a:t>3</a:t>
            </a:fld>
            <a:endParaRPr lang="it-IT"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cap="none" spc="0" baseline="0" dirty="0" err="1">
                <a:solidFill>
                  <a:srgbClr val="000000"/>
                </a:solidFill>
                <a:effectLst/>
                <a:uFillTx/>
                <a:latin typeface="Calibri"/>
              </a:rPr>
              <a:t>ben</a:t>
            </a:r>
            <a:r>
              <a:rPr lang="de-DE" sz="1200" b="0" i="0" u="none" strike="noStrike" kern="1200" cap="none" spc="0" baseline="0" dirty="0">
                <a:solidFill>
                  <a:srgbClr val="000000"/>
                </a:solidFill>
                <a:effectLst/>
                <a:uFillTx/>
                <a:latin typeface="Calibri"/>
              </a:rPr>
              <a:t> presto </a:t>
            </a:r>
            <a:r>
              <a:rPr lang="de-DE" sz="1200" b="0" i="0" u="none" strike="noStrike" kern="1200" cap="none" spc="0" baseline="0" dirty="0" err="1">
                <a:solidFill>
                  <a:srgbClr val="000000"/>
                </a:solidFill>
                <a:effectLst/>
                <a:uFillTx/>
                <a:latin typeface="Calibri"/>
              </a:rPr>
              <a:t>questo</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nuova</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approccio</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cultura</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entra</a:t>
            </a:r>
            <a:r>
              <a:rPr lang="de-DE" sz="1200" b="0" i="0" u="none" strike="noStrike" kern="1200" cap="none" spc="0" baseline="0" dirty="0">
                <a:solidFill>
                  <a:srgbClr val="000000"/>
                </a:solidFill>
                <a:effectLst/>
                <a:uFillTx/>
                <a:latin typeface="Calibri"/>
              </a:rPr>
              <a:t>  in </a:t>
            </a:r>
            <a:r>
              <a:rPr lang="de-DE" sz="1200" b="0" i="0" u="none" strike="noStrike" kern="1200" cap="none" spc="0" baseline="0" dirty="0" err="1">
                <a:solidFill>
                  <a:srgbClr val="000000"/>
                </a:solidFill>
                <a:effectLst/>
                <a:uFillTx/>
                <a:latin typeface="Calibri"/>
              </a:rPr>
              <a:t>possesso</a:t>
            </a:r>
            <a:r>
              <a:rPr lang="de-DE" sz="1200" b="0" i="0" u="none" strike="noStrike" kern="1200" cap="none" spc="0" baseline="0" dirty="0">
                <a:solidFill>
                  <a:srgbClr val="000000"/>
                </a:solidFill>
                <a:effectLst/>
                <a:uFillTx/>
                <a:latin typeface="Calibri"/>
              </a:rPr>
              <a:t> di </a:t>
            </a:r>
            <a:r>
              <a:rPr lang="de-DE" sz="1200" b="0" i="0" u="none" strike="noStrike" kern="1200" cap="none" spc="0" baseline="0" dirty="0" err="1">
                <a:solidFill>
                  <a:srgbClr val="000000"/>
                </a:solidFill>
                <a:effectLst/>
                <a:uFillTx/>
                <a:latin typeface="Calibri"/>
              </a:rPr>
              <a:t>un</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giovane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chirurgo,HENRY</a:t>
            </a:r>
            <a:r>
              <a:rPr lang="de-DE" sz="1200" b="0" i="0" u="none" strike="noStrike" kern="1200" cap="none" spc="0" baseline="0" dirty="0">
                <a:solidFill>
                  <a:srgbClr val="000000"/>
                </a:solidFill>
                <a:effectLst/>
                <a:uFillTx/>
                <a:latin typeface="Calibri"/>
              </a:rPr>
              <a:t> KEHLET </a:t>
            </a:r>
            <a:r>
              <a:rPr lang="de-DE" sz="1200" b="0" i="0" u="none" strike="noStrike" kern="1200" cap="none" spc="0" baseline="0" dirty="0" err="1">
                <a:solidFill>
                  <a:srgbClr val="000000"/>
                </a:solidFill>
                <a:effectLst/>
                <a:uFillTx/>
                <a:latin typeface="Calibri"/>
              </a:rPr>
              <a:t>precursore</a:t>
            </a:r>
            <a:r>
              <a:rPr lang="de-DE" sz="1200" b="0" i="0" u="none" strike="noStrike" kern="1200" cap="none" spc="0" baseline="0" dirty="0">
                <a:solidFill>
                  <a:srgbClr val="000000"/>
                </a:solidFill>
                <a:effectLst/>
                <a:uFillTx/>
                <a:latin typeface="Calibri"/>
              </a:rPr>
              <a:t> e </a:t>
            </a:r>
            <a:r>
              <a:rPr lang="de-DE" sz="1200" b="0" i="0" u="none" strike="noStrike" kern="1200" cap="none" spc="0" baseline="0" dirty="0" err="1">
                <a:solidFill>
                  <a:srgbClr val="000000"/>
                </a:solidFill>
                <a:effectLst/>
                <a:uFillTx/>
                <a:latin typeface="Calibri"/>
              </a:rPr>
              <a:t>autore</a:t>
            </a:r>
            <a:r>
              <a:rPr lang="de-DE" sz="1200" b="0" i="0" u="none" strike="noStrike" kern="1200" cap="none" spc="0" baseline="0" dirty="0">
                <a:solidFill>
                  <a:srgbClr val="000000"/>
                </a:solidFill>
                <a:effectLst/>
                <a:uFillTx/>
                <a:latin typeface="Calibri"/>
              </a:rPr>
              <a:t> di </a:t>
            </a:r>
            <a:r>
              <a:rPr lang="de-DE" sz="1200" b="0" i="0" u="none" strike="noStrike" kern="1200" cap="none" spc="0" baseline="0" dirty="0" err="1">
                <a:solidFill>
                  <a:srgbClr val="000000"/>
                </a:solidFill>
                <a:effectLst/>
                <a:uFillTx/>
                <a:latin typeface="Calibri"/>
              </a:rPr>
              <a:t>una</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trasformazione</a:t>
            </a:r>
            <a:r>
              <a:rPr lang="de-DE" sz="1200" b="0" i="0" u="none" strike="noStrike" kern="1200" cap="none" spc="0" baseline="0" dirty="0">
                <a:solidFill>
                  <a:srgbClr val="000000"/>
                </a:solidFill>
                <a:effectLst/>
                <a:uFillTx/>
                <a:latin typeface="Calibri"/>
              </a:rPr>
              <a:t> delle </a:t>
            </a:r>
            <a:r>
              <a:rPr lang="de-DE" sz="1200" b="0" i="0" u="none" strike="noStrike" kern="1200" cap="none" spc="0" baseline="0" dirty="0" err="1">
                <a:solidFill>
                  <a:srgbClr val="000000"/>
                </a:solidFill>
                <a:effectLst/>
                <a:uFillTx/>
                <a:latin typeface="Calibri"/>
              </a:rPr>
              <a:t>procedure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chirurgiche</a:t>
            </a:r>
            <a:r>
              <a:rPr lang="de-DE" sz="1200" b="0" i="0" u="none" strike="noStrike" kern="1200" cap="none" spc="0" baseline="0" dirty="0">
                <a:solidFill>
                  <a:srgbClr val="000000"/>
                </a:solidFill>
                <a:effectLst/>
                <a:uFillTx/>
                <a:latin typeface="Calibri"/>
              </a:rPr>
              <a:t>(</a:t>
            </a:r>
            <a:r>
              <a:rPr lang="de-DE" sz="1200" b="0" i="0" u="none" strike="noStrike" kern="1200" cap="none" spc="0" baseline="0" dirty="0" err="1">
                <a:solidFill>
                  <a:srgbClr val="000000"/>
                </a:solidFill>
                <a:effectLst/>
                <a:uFillTx/>
                <a:latin typeface="Calibri"/>
              </a:rPr>
              <a:t>tecniche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laparoscopiche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dopo</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aver</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esaminato</a:t>
            </a:r>
            <a:r>
              <a:rPr lang="de-DE" sz="1200" b="0" i="0" u="none" strike="noStrike" kern="1200" cap="none" spc="0" baseline="0" dirty="0">
                <a:solidFill>
                  <a:srgbClr val="000000"/>
                </a:solidFill>
                <a:effectLst/>
                <a:uFillTx/>
                <a:latin typeface="Calibri"/>
              </a:rPr>
              <a:t> </a:t>
            </a:r>
            <a:r>
              <a:rPr lang="it-IT" sz="1200" b="0" i="0" u="none" strike="noStrike" kern="1200" cap="none" spc="0" baseline="0" dirty="0">
                <a:solidFill>
                  <a:srgbClr val="000000"/>
                </a:solidFill>
                <a:effectLst/>
                <a:uFillTx/>
                <a:latin typeface="Calibri"/>
              </a:rPr>
              <a:t>le problematiche legate alle complicanze post operatorie e andando a sostituire le prassi tradizionali, quando necessario, con le migliori pratiche basate sull'evidenza per </a:t>
            </a:r>
            <a:r>
              <a:rPr lang="de-DE" sz="1200" b="0" i="0" u="none" strike="noStrike" kern="1200" cap="none" spc="0" baseline="0" dirty="0" err="1">
                <a:solidFill>
                  <a:srgbClr val="000000"/>
                </a:solidFill>
                <a:effectLst/>
                <a:uFillTx/>
                <a:latin typeface="Calibri"/>
              </a:rPr>
              <a:t>supportare</a:t>
            </a:r>
            <a:r>
              <a:rPr lang="de-DE" sz="1200" b="0" i="0" u="none" strike="noStrike" kern="1200" cap="none" spc="0" baseline="0" dirty="0">
                <a:solidFill>
                  <a:srgbClr val="000000"/>
                </a:solidFill>
                <a:effectLst/>
                <a:uFillTx/>
                <a:latin typeface="Calibri"/>
              </a:rPr>
              <a:t>  tutte quelle </a:t>
            </a:r>
            <a:r>
              <a:rPr lang="de-DE" sz="1200" b="0" i="0" u="none" strike="noStrike" kern="1200" cap="none" spc="0" baseline="0" dirty="0" err="1">
                <a:solidFill>
                  <a:srgbClr val="000000"/>
                </a:solidFill>
                <a:effectLst/>
                <a:uFillTx/>
                <a:latin typeface="Calibri"/>
              </a:rPr>
              <a:t>funzioni</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fisiologiche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che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rendono</a:t>
            </a:r>
            <a:r>
              <a:rPr lang="de-DE" sz="1200" b="0" i="0" u="none" strike="noStrike" kern="1200" cap="none" spc="0" baseline="0" dirty="0">
                <a:solidFill>
                  <a:srgbClr val="000000"/>
                </a:solidFill>
                <a:effectLst/>
                <a:uFillTx/>
                <a:latin typeface="Calibri"/>
              </a:rPr>
              <a:t> possibile </a:t>
            </a:r>
            <a:r>
              <a:rPr lang="de-DE" sz="1200" b="0" i="0" u="none" strike="noStrike" kern="1200" cap="none" spc="0" baseline="0" dirty="0" err="1">
                <a:solidFill>
                  <a:srgbClr val="000000"/>
                </a:solidFill>
                <a:effectLst/>
                <a:uFillTx/>
                <a:latin typeface="Calibri"/>
              </a:rPr>
              <a:t>una</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rapida</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ripresa</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ost</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oper</a:t>
            </a:r>
            <a:endParaRPr lang="it-IT" sz="1200" b="0" i="0" u="none" strike="noStrike" kern="1200" cap="none" spc="0" baseline="0" dirty="0">
              <a:solidFill>
                <a:srgbClr val="000000"/>
              </a:solidFill>
              <a:effectLst/>
              <a:uFillTx/>
              <a:latin typeface="Calibri"/>
            </a:endParaRPr>
          </a:p>
          <a:p>
            <a:endParaRPr lang="it-IT" dirty="0"/>
          </a:p>
        </p:txBody>
      </p:sp>
      <p:sp>
        <p:nvSpPr>
          <p:cNvPr id="4" name="Segnaposto numero diapositiva 3"/>
          <p:cNvSpPr>
            <a:spLocks noGrp="1"/>
          </p:cNvSpPr>
          <p:nvPr>
            <p:ph type="sldNum" sz="quarter" idx="5"/>
          </p:nvPr>
        </p:nvSpPr>
        <p:spPr/>
        <p:txBody>
          <a:bodyPr/>
          <a:lstStyle/>
          <a:p>
            <a:pPr lvl="0"/>
            <a:fld id="{E6FDBF19-039B-46D5-8D81-ABD9FB902DAF}" type="slidenum">
              <a:rPr lang="it-IT" smtClean="0"/>
              <a:t>4</a:t>
            </a:fld>
            <a:endParaRPr lang="it-IT"/>
          </a:p>
        </p:txBody>
      </p:sp>
    </p:spTree>
    <p:extLst>
      <p:ext uri="{BB962C8B-B14F-4D97-AF65-F5344CB8AC3E}">
        <p14:creationId xmlns:p14="http://schemas.microsoft.com/office/powerpoint/2010/main" val="396951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a:solidFill>
                  <a:srgbClr val="000000"/>
                </a:solidFill>
                <a:effectLst/>
                <a:uFillTx/>
                <a:latin typeface="Calibri"/>
              </a:rPr>
              <a:t>TALE CHE </a:t>
            </a:r>
            <a:r>
              <a:rPr lang="it-IT" sz="1200" b="0" i="0" u="none" strike="noStrike" kern="1200" cap="none" spc="0" baseline="0" dirty="0">
                <a:solidFill>
                  <a:srgbClr val="000000"/>
                </a:solidFill>
                <a:effectLst/>
                <a:uFillTx/>
                <a:latin typeface="Calibri"/>
              </a:rPr>
              <a:t> l’</a:t>
            </a:r>
            <a:r>
              <a:rPr lang="it-IT" sz="1200" b="0" i="0" u="none" strike="noStrike" kern="1200" cap="none" spc="0" baseline="0" dirty="0" err="1">
                <a:solidFill>
                  <a:srgbClr val="000000"/>
                </a:solidFill>
                <a:effectLst/>
                <a:uFillTx/>
                <a:latin typeface="Calibri"/>
              </a:rPr>
              <a:t>inplementazione</a:t>
            </a:r>
            <a:r>
              <a:rPr lang="it-IT" sz="1200" b="0" i="0" u="none" strike="noStrike" kern="1200" cap="none" spc="0" baseline="0" dirty="0">
                <a:solidFill>
                  <a:srgbClr val="000000"/>
                </a:solidFill>
                <a:effectLst/>
                <a:uFillTx/>
                <a:latin typeface="Calibri"/>
              </a:rPr>
              <a:t> e l’applicazione di questo nuovo approccio ha fatto sì che..   un semplice gruppo di studiosi divenisse un associazione    sino alla nascita nel 2010 di una  vera e propria SOCIET’ SCENTIFICA quella che oggi tutti noi conosciamo … </a:t>
            </a:r>
            <a:endParaRPr lang="it-IT" dirty="0"/>
          </a:p>
          <a:p>
            <a:endParaRPr lang="it-IT" dirty="0"/>
          </a:p>
        </p:txBody>
      </p:sp>
      <p:sp>
        <p:nvSpPr>
          <p:cNvPr id="4" name="Segnaposto numero diapositiva 3"/>
          <p:cNvSpPr>
            <a:spLocks noGrp="1"/>
          </p:cNvSpPr>
          <p:nvPr>
            <p:ph type="sldNum" sz="quarter" idx="5"/>
          </p:nvPr>
        </p:nvSpPr>
        <p:spPr/>
        <p:txBody>
          <a:bodyPr/>
          <a:lstStyle/>
          <a:p>
            <a:pPr lvl="0"/>
            <a:fld id="{E6FDBF19-039B-46D5-8D81-ABD9FB902DAF}" type="slidenum">
              <a:rPr lang="it-IT" smtClean="0"/>
              <a:t>5</a:t>
            </a:fld>
            <a:endParaRPr lang="it-IT"/>
          </a:p>
        </p:txBody>
      </p:sp>
    </p:spTree>
    <p:extLst>
      <p:ext uri="{BB962C8B-B14F-4D97-AF65-F5344CB8AC3E}">
        <p14:creationId xmlns:p14="http://schemas.microsoft.com/office/powerpoint/2010/main" val="221879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cap="none" spc="0" baseline="0" dirty="0" err="1">
                <a:solidFill>
                  <a:srgbClr val="000000"/>
                </a:solidFill>
                <a:effectLst/>
                <a:uFillTx/>
                <a:latin typeface="Calibri"/>
              </a:rPr>
              <a:t>una</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società</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accademica</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multinazionale</a:t>
            </a:r>
            <a:r>
              <a:rPr lang="de-DE" sz="1200" b="0" i="0" u="none" strike="noStrike" kern="1200" cap="none" spc="0" baseline="0" dirty="0">
                <a:solidFill>
                  <a:srgbClr val="000000"/>
                </a:solidFill>
                <a:effectLst/>
                <a:uFillTx/>
                <a:latin typeface="Calibri"/>
              </a:rPr>
              <a:t>, ente non-profit </a:t>
            </a:r>
            <a:r>
              <a:rPr lang="de-DE" sz="1200" b="0" i="0" u="none" strike="noStrike" kern="1200" cap="none" spc="0" baseline="0" dirty="0" err="1">
                <a:solidFill>
                  <a:srgbClr val="000000"/>
                </a:solidFill>
                <a:effectLst/>
                <a:uFillTx/>
                <a:latin typeface="Calibri"/>
              </a:rPr>
              <a:t>volta</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all’unificazione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ed</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applicazione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nei</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diversi</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ambiti</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clinici</a:t>
            </a:r>
            <a:r>
              <a:rPr lang="de-DE" sz="1200" b="0" i="0" u="none" strike="noStrike" kern="1200" cap="none" spc="0" baseline="0" dirty="0">
                <a:solidFill>
                  <a:srgbClr val="000000"/>
                </a:solidFill>
                <a:effectLst/>
                <a:uFillTx/>
                <a:latin typeface="Calibri"/>
              </a:rPr>
              <a:t> del neo-</a:t>
            </a:r>
            <a:r>
              <a:rPr lang="de-DE" sz="1200" b="0" i="0" u="none" strike="noStrike" kern="1200" cap="none" spc="0" baseline="0" dirty="0" err="1">
                <a:solidFill>
                  <a:srgbClr val="000000"/>
                </a:solidFill>
                <a:effectLst/>
                <a:uFillTx/>
                <a:latin typeface="Calibri"/>
              </a:rPr>
              <a:t>nato</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protocollo</a:t>
            </a:r>
            <a:r>
              <a:rPr lang="de-DE" sz="1200" b="0" i="0" u="none" strike="noStrike" kern="1200" cap="none" spc="0" baseline="0" dirty="0">
                <a:solidFill>
                  <a:srgbClr val="000000"/>
                </a:solidFill>
                <a:effectLst/>
                <a:uFillTx/>
                <a:latin typeface="Calibri"/>
              </a:rPr>
              <a:t> ERAS</a:t>
            </a:r>
            <a:r>
              <a:rPr lang="it-IT" sz="1200" b="0" i="0" u="none" strike="noStrike" kern="1200" cap="none" spc="0" baseline="0" dirty="0">
                <a:solidFill>
                  <a:srgbClr val="000000"/>
                </a:solidFill>
                <a:effectLst/>
                <a:uFillTx/>
                <a:latin typeface="Calibri"/>
              </a:rPr>
              <a:t>….CON L’OBIETTIVO di  </a:t>
            </a:r>
            <a:r>
              <a:rPr lang="de-DE" sz="1200" b="0" i="0" u="none" strike="noStrike" kern="1200" cap="none" spc="0" baseline="0" dirty="0" err="1">
                <a:solidFill>
                  <a:srgbClr val="000000"/>
                </a:solidFill>
                <a:effectLst/>
                <a:uFillTx/>
                <a:latin typeface="Calibri"/>
              </a:rPr>
              <a:t>sviluppare</a:t>
            </a:r>
            <a:r>
              <a:rPr lang="de-DE" sz="1200" b="0" i="0" u="none" strike="noStrike" kern="1200" cap="none" spc="0" baseline="0" dirty="0">
                <a:solidFill>
                  <a:srgbClr val="000000"/>
                </a:solidFill>
                <a:effectLst/>
                <a:uFillTx/>
                <a:latin typeface="Calibri"/>
              </a:rPr>
              <a:t> le </a:t>
            </a:r>
            <a:r>
              <a:rPr lang="de-DE" sz="1200" b="0" i="0" u="none" strike="noStrike" kern="1200" cap="none" spc="0" baseline="0" dirty="0" err="1">
                <a:solidFill>
                  <a:srgbClr val="000000"/>
                </a:solidFill>
                <a:effectLst/>
                <a:uFillTx/>
                <a:latin typeface="Calibri"/>
              </a:rPr>
              <a:t>cure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peri-operatorie</a:t>
            </a:r>
            <a:r>
              <a:rPr lang="de-DE" sz="1200" b="0" i="0" u="none" strike="noStrike" kern="1200" cap="none" spc="0" baseline="0" dirty="0">
                <a:solidFill>
                  <a:srgbClr val="000000"/>
                </a:solidFill>
                <a:effectLst/>
                <a:uFillTx/>
                <a:latin typeface="Calibri"/>
              </a:rPr>
              <a:t> e </a:t>
            </a:r>
            <a:r>
              <a:rPr lang="de-DE" sz="1200" b="0" i="0" u="none" strike="noStrike" kern="1200" cap="none" spc="0" baseline="0" dirty="0" err="1">
                <a:solidFill>
                  <a:srgbClr val="000000"/>
                </a:solidFill>
                <a:effectLst/>
                <a:uFillTx/>
                <a:latin typeface="Calibri"/>
              </a:rPr>
              <a:t>migliorare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il</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recupero</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attraverso</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l’educazione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implementazione</a:t>
            </a:r>
            <a:r>
              <a:rPr lang="de-DE" sz="1200" b="0" i="0" u="none" strike="noStrike" kern="1200" cap="none" spc="0" baseline="0" dirty="0">
                <a:solidFill>
                  <a:srgbClr val="000000"/>
                </a:solidFill>
                <a:effectLst/>
                <a:uFillTx/>
                <a:latin typeface="Calibri"/>
              </a:rPr>
              <a:t> di </a:t>
            </a:r>
            <a:r>
              <a:rPr lang="de-DE" sz="1200" b="0" i="0" u="none" strike="noStrike" kern="1200" cap="none" spc="0" baseline="0" dirty="0" err="1">
                <a:solidFill>
                  <a:srgbClr val="000000"/>
                </a:solidFill>
                <a:effectLst/>
                <a:uFillTx/>
                <a:latin typeface="Calibri"/>
              </a:rPr>
              <a:t>pretiche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basate</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sull’evidenza</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ed</a:t>
            </a:r>
            <a:r>
              <a:rPr lang="de-DE" sz="1200" b="0" i="0" u="none" strike="noStrike" kern="1200" cap="none" spc="0" baseline="0" dirty="0">
                <a:solidFill>
                  <a:srgbClr val="000000"/>
                </a:solidFill>
                <a:effectLst/>
                <a:uFillTx/>
                <a:latin typeface="Calibri"/>
              </a:rPr>
              <a:t> </a:t>
            </a:r>
            <a:r>
              <a:rPr lang="de-DE" sz="1200" b="0" i="0" u="none" strike="noStrike" kern="1200" cap="none" spc="0" baseline="0" dirty="0" err="1">
                <a:solidFill>
                  <a:srgbClr val="000000"/>
                </a:solidFill>
                <a:effectLst/>
                <a:uFillTx/>
                <a:latin typeface="Calibri"/>
              </a:rPr>
              <a:t>audit</a:t>
            </a:r>
            <a:endParaRPr lang="it-IT" sz="1200" b="0" i="0" u="none" strike="noStrike" kern="1200" cap="none" spc="0" baseline="0" dirty="0">
              <a:solidFill>
                <a:srgbClr val="000000"/>
              </a:solidFill>
              <a:effectLst/>
              <a:uFillTx/>
              <a:latin typeface="Calibri"/>
            </a:endParaRPr>
          </a:p>
          <a:p>
            <a:endParaRPr lang="it-IT" dirty="0"/>
          </a:p>
        </p:txBody>
      </p:sp>
      <p:sp>
        <p:nvSpPr>
          <p:cNvPr id="4" name="Segnaposto numero diapositiva 3"/>
          <p:cNvSpPr>
            <a:spLocks noGrp="1"/>
          </p:cNvSpPr>
          <p:nvPr>
            <p:ph type="sldNum" sz="quarter" idx="5"/>
          </p:nvPr>
        </p:nvSpPr>
        <p:spPr/>
        <p:txBody>
          <a:bodyPr/>
          <a:lstStyle/>
          <a:p>
            <a:pPr lvl="0"/>
            <a:fld id="{E6FDBF19-039B-46D5-8D81-ABD9FB902DAF}" type="slidenum">
              <a:rPr lang="it-IT" smtClean="0"/>
              <a:t>6</a:t>
            </a:fld>
            <a:endParaRPr lang="it-IT"/>
          </a:p>
        </p:txBody>
      </p:sp>
    </p:spTree>
    <p:extLst>
      <p:ext uri="{BB962C8B-B14F-4D97-AF65-F5344CB8AC3E}">
        <p14:creationId xmlns:p14="http://schemas.microsoft.com/office/powerpoint/2010/main" val="71913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381210C-34F8-4EE0-8549-9BC4483D1517}"/>
              </a:ext>
            </a:extLst>
          </p:cNvPr>
          <p:cNvSpPr>
            <a:spLocks noGrp="1" noRot="1" noChangeAspect="1"/>
          </p:cNvSpPr>
          <p:nvPr>
            <p:ph type="sldImg"/>
          </p:nvPr>
        </p:nvSpPr>
        <p:spPr>
          <a:xfrm>
            <a:off x="1371600" y="1143000"/>
            <a:ext cx="4114800" cy="3086100"/>
          </a:xfrm>
        </p:spPr>
      </p:sp>
      <p:sp>
        <p:nvSpPr>
          <p:cNvPr id="3" name="Segnaposto note 2">
            <a:extLst>
              <a:ext uri="{FF2B5EF4-FFF2-40B4-BE49-F238E27FC236}">
                <a16:creationId xmlns:a16="http://schemas.microsoft.com/office/drawing/2014/main" id="{D306F7F7-45D7-46D2-8640-FABDE42FDE06}"/>
              </a:ext>
            </a:extLst>
          </p:cNvPr>
          <p:cNvSpPr txBox="1">
            <a:spLocks noGrp="1"/>
          </p:cNvSpPr>
          <p:nvPr>
            <p:ph type="body" sz="quarter" idx="1"/>
          </p:nvPr>
        </p:nvSpPr>
        <p:spPr/>
        <p:txBody>
          <a:bodyPr/>
          <a:lstStyle/>
          <a:p>
            <a:r>
              <a:rPr lang="it-IT" sz="1200" b="0" i="0" u="none" strike="noStrike" kern="1200" cap="none" spc="0" baseline="0" dirty="0">
                <a:solidFill>
                  <a:srgbClr val="000000"/>
                </a:solidFill>
                <a:effectLst/>
                <a:uFillTx/>
                <a:latin typeface="Calibri"/>
              </a:rPr>
              <a:t>.: Il primo banco di prova della filosofia ERAS sono state le linee guida sulla chirurgia e anestesia colorettale per poi  pervadere sempre </a:t>
            </a:r>
            <a:r>
              <a:rPr lang="it-IT" sz="1200" b="0" i="0" u="none" strike="noStrike" kern="1200" cap="none" spc="0" baseline="0" dirty="0" err="1">
                <a:solidFill>
                  <a:srgbClr val="000000"/>
                </a:solidFill>
                <a:effectLst/>
                <a:uFillTx/>
                <a:latin typeface="Calibri"/>
              </a:rPr>
              <a:t>piu</a:t>
            </a:r>
            <a:r>
              <a:rPr lang="it-IT" sz="1200" b="0" i="0" u="none" strike="noStrike" kern="1200" cap="none" spc="0" baseline="0" dirty="0">
                <a:solidFill>
                  <a:srgbClr val="000000"/>
                </a:solidFill>
                <a:effectLst/>
                <a:uFillTx/>
                <a:latin typeface="Calibri"/>
              </a:rPr>
              <a:t> i campi chirurgici, dalla chirurgia alla ginecologia all’ortopedia alla </a:t>
            </a:r>
            <a:r>
              <a:rPr lang="it-IT" sz="1200" b="0" i="0" u="none" strike="noStrike" kern="1200" cap="none" spc="0" baseline="0" dirty="0" err="1">
                <a:solidFill>
                  <a:srgbClr val="000000"/>
                </a:solidFill>
                <a:effectLst/>
                <a:uFillTx/>
                <a:latin typeface="Calibri"/>
              </a:rPr>
              <a:t>chir</a:t>
            </a:r>
            <a:r>
              <a:rPr lang="it-IT" sz="1200" b="0" i="0" u="none" strike="noStrike" kern="1200" cap="none" spc="0" baseline="0" dirty="0">
                <a:solidFill>
                  <a:srgbClr val="000000"/>
                </a:solidFill>
                <a:effectLst/>
                <a:uFillTx/>
                <a:latin typeface="Calibri"/>
              </a:rPr>
              <a:t> toracica..</a:t>
            </a:r>
            <a:endParaRPr lang="it-IT" dirty="0"/>
          </a:p>
        </p:txBody>
      </p:sp>
      <p:sp>
        <p:nvSpPr>
          <p:cNvPr id="4" name="Segnaposto numero diapositiva 3">
            <a:extLst>
              <a:ext uri="{FF2B5EF4-FFF2-40B4-BE49-F238E27FC236}">
                <a16:creationId xmlns:a16="http://schemas.microsoft.com/office/drawing/2014/main" id="{515A2E15-AAB8-437A-AACC-096E4BC457A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68BD6E-DEA1-48D9-ADA0-7D7ED7186081}" type="slidenum">
              <a:t>7</a:t>
            </a:fld>
            <a:endParaRPr lang="it-IT"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cap="none" spc="0" baseline="0" dirty="0">
                <a:solidFill>
                  <a:srgbClr val="000000"/>
                </a:solidFill>
                <a:effectLst/>
                <a:uFillTx/>
                <a:latin typeface="Calibri"/>
              </a:rPr>
              <a:t>L’approccio </a:t>
            </a:r>
            <a:r>
              <a:rPr lang="it-IT" sz="1200" b="0" i="0" u="none" strike="noStrike" kern="1200" cap="none" spc="0" baseline="0" dirty="0" err="1">
                <a:solidFill>
                  <a:srgbClr val="000000"/>
                </a:solidFill>
                <a:effectLst/>
                <a:uFillTx/>
                <a:latin typeface="Calibri"/>
              </a:rPr>
              <a:t>strategieco</a:t>
            </a:r>
            <a:r>
              <a:rPr lang="it-IT" sz="1200" b="0" i="0" u="none" strike="noStrike" kern="1200" cap="none" spc="0" baseline="0" dirty="0">
                <a:solidFill>
                  <a:srgbClr val="000000"/>
                </a:solidFill>
                <a:effectLst/>
                <a:uFillTx/>
                <a:latin typeface="Calibri"/>
              </a:rPr>
              <a:t> </a:t>
            </a:r>
            <a:r>
              <a:rPr lang="it-IT" sz="1200" b="0" i="0" u="none" strike="noStrike" kern="1200" cap="none" spc="0" baseline="0" dirty="0" err="1">
                <a:solidFill>
                  <a:srgbClr val="000000"/>
                </a:solidFill>
                <a:effectLst/>
                <a:uFillTx/>
                <a:latin typeface="Calibri"/>
              </a:rPr>
              <a:t>multimodele</a:t>
            </a:r>
            <a:r>
              <a:rPr lang="it-IT" sz="1200" b="0" i="0" u="none" strike="noStrike" kern="1200" cap="none" spc="0" baseline="0" dirty="0">
                <a:solidFill>
                  <a:srgbClr val="000000"/>
                </a:solidFill>
                <a:effectLst/>
                <a:uFillTx/>
                <a:latin typeface="Calibri"/>
              </a:rPr>
              <a:t> si traduce nell’ applicazioni di una serie di elementi  che si articolano in tutte le fasi del processo di cura ,fasi di cui è composto il protocollo stesso,  per ridurre la risposta infiammatoria dovuta allo stress chirurgico </a:t>
            </a:r>
            <a:r>
              <a:rPr lang="it-IT" sz="1200" b="0" i="0" u="none" strike="noStrike" kern="1200" cap="none" spc="0" baseline="0" dirty="0" err="1">
                <a:solidFill>
                  <a:srgbClr val="000000"/>
                </a:solidFill>
                <a:effectLst/>
                <a:uFillTx/>
                <a:latin typeface="Calibri"/>
              </a:rPr>
              <a:t>e..migliorare</a:t>
            </a:r>
            <a:r>
              <a:rPr lang="it-IT" sz="1200" b="0" i="0" u="none" strike="noStrike" kern="1200" cap="none" spc="0" baseline="0" dirty="0">
                <a:solidFill>
                  <a:srgbClr val="000000"/>
                </a:solidFill>
                <a:effectLst/>
                <a:uFillTx/>
                <a:latin typeface="Calibri"/>
              </a:rPr>
              <a:t>  nettamente gli </a:t>
            </a:r>
            <a:r>
              <a:rPr lang="it-IT" sz="1200" b="0" i="0" u="none" strike="noStrike" kern="1200" cap="none" spc="0" baseline="0" dirty="0" err="1">
                <a:solidFill>
                  <a:srgbClr val="000000"/>
                </a:solidFill>
                <a:effectLst/>
                <a:uFillTx/>
                <a:latin typeface="Calibri"/>
              </a:rPr>
              <a:t>outcome</a:t>
            </a:r>
            <a:r>
              <a:rPr lang="it-IT" sz="1200" b="0" i="0" u="none" strike="noStrike" kern="1200" cap="none" spc="0" baseline="0" dirty="0">
                <a:solidFill>
                  <a:srgbClr val="000000"/>
                </a:solidFill>
                <a:effectLst/>
                <a:uFillTx/>
                <a:latin typeface="Calibri"/>
              </a:rPr>
              <a:t> </a:t>
            </a:r>
            <a:r>
              <a:rPr lang="it-IT" sz="1200" b="0" i="0" u="none" strike="noStrike" kern="1200" cap="none" spc="0" baseline="0" dirty="0" err="1">
                <a:solidFill>
                  <a:srgbClr val="000000"/>
                </a:solidFill>
                <a:effectLst/>
                <a:uFillTx/>
                <a:latin typeface="Calibri"/>
              </a:rPr>
              <a:t>perioperatori</a:t>
            </a:r>
            <a:endParaRPr lang="it-IT" sz="1200" b="0" i="0" u="none" strike="noStrike" kern="1200" cap="none" spc="0" baseline="0" dirty="0">
              <a:solidFill>
                <a:srgbClr val="000000"/>
              </a:solidFill>
              <a:effectLst/>
              <a:uFillTx/>
              <a:latin typeface="Calibri"/>
            </a:endParaRPr>
          </a:p>
          <a:p>
            <a:endParaRPr lang="it-IT" dirty="0"/>
          </a:p>
        </p:txBody>
      </p:sp>
      <p:sp>
        <p:nvSpPr>
          <p:cNvPr id="4" name="Segnaposto numero diapositiva 3"/>
          <p:cNvSpPr>
            <a:spLocks noGrp="1"/>
          </p:cNvSpPr>
          <p:nvPr>
            <p:ph type="sldNum" sz="quarter" idx="5"/>
          </p:nvPr>
        </p:nvSpPr>
        <p:spPr/>
        <p:txBody>
          <a:bodyPr/>
          <a:lstStyle/>
          <a:p>
            <a:pPr lvl="0"/>
            <a:fld id="{E6FDBF19-039B-46D5-8D81-ABD9FB902DAF}" type="slidenum">
              <a:rPr lang="it-IT" smtClean="0"/>
              <a:t>8</a:t>
            </a:fld>
            <a:endParaRPr lang="it-IT"/>
          </a:p>
        </p:txBody>
      </p:sp>
    </p:spTree>
    <p:extLst>
      <p:ext uri="{BB962C8B-B14F-4D97-AF65-F5344CB8AC3E}">
        <p14:creationId xmlns:p14="http://schemas.microsoft.com/office/powerpoint/2010/main" val="334421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err="1">
                <a:solidFill>
                  <a:srgbClr val="000000"/>
                </a:solidFill>
                <a:effectLst/>
                <a:uFillTx/>
                <a:latin typeface="Calibri"/>
              </a:rPr>
              <a:t>numerosi</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sono</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gli</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studi</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che</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dimostrano</a:t>
            </a:r>
            <a:r>
              <a:rPr lang="en-US" sz="1200" b="0" i="0" u="none" strike="noStrike" kern="1200" cap="none" spc="0" baseline="0" dirty="0">
                <a:solidFill>
                  <a:srgbClr val="000000"/>
                </a:solidFill>
                <a:effectLst/>
                <a:uFillTx/>
                <a:latin typeface="Calibri"/>
              </a:rPr>
              <a:t> come </a:t>
            </a:r>
            <a:r>
              <a:rPr lang="en-US" sz="1200" b="0" i="0" u="none" strike="noStrike" kern="1200" cap="none" spc="0" baseline="0" dirty="0" err="1">
                <a:solidFill>
                  <a:srgbClr val="000000"/>
                </a:solidFill>
                <a:effectLst/>
                <a:uFillTx/>
                <a:latin typeface="Calibri"/>
              </a:rPr>
              <a:t>il</a:t>
            </a:r>
            <a:r>
              <a:rPr lang="en-US" sz="1200" b="0" i="0" u="none" strike="noStrike" kern="1200" cap="none" spc="0" baseline="0" dirty="0">
                <a:solidFill>
                  <a:srgbClr val="000000"/>
                </a:solidFill>
                <a:effectLst/>
                <a:uFillTx/>
                <a:latin typeface="Calibri"/>
              </a:rPr>
              <a:t> Rispetto </a:t>
            </a:r>
            <a:r>
              <a:rPr lang="en-US" sz="1200" b="0" i="0" u="none" strike="noStrike" kern="1200" cap="none" spc="0" baseline="0" dirty="0" err="1">
                <a:solidFill>
                  <a:srgbClr val="000000"/>
                </a:solidFill>
                <a:effectLst/>
                <a:uFillTx/>
                <a:latin typeface="Calibri"/>
              </a:rPr>
              <a:t>biologico</a:t>
            </a:r>
            <a:r>
              <a:rPr lang="en-US" sz="1200" b="0" i="0" u="none" strike="noStrike" kern="1200" cap="none" spc="0" baseline="0" dirty="0">
                <a:solidFill>
                  <a:srgbClr val="000000"/>
                </a:solidFill>
                <a:effectLst/>
                <a:uFillTx/>
                <a:latin typeface="Calibri"/>
              </a:rPr>
              <a:t> ed </a:t>
            </a:r>
            <a:r>
              <a:rPr lang="en-US" sz="1200" b="0" i="0" u="none" strike="noStrike" kern="1200" cap="none" spc="0" baseline="0" dirty="0" err="1">
                <a:solidFill>
                  <a:srgbClr val="000000"/>
                </a:solidFill>
                <a:effectLst/>
                <a:uFillTx/>
                <a:latin typeface="Calibri"/>
              </a:rPr>
              <a:t>immunologico</a:t>
            </a:r>
            <a:r>
              <a:rPr lang="en-US" sz="1200" b="0" i="0" u="none" strike="noStrike" kern="1200" cap="none" spc="0" baseline="0" dirty="0">
                <a:solidFill>
                  <a:srgbClr val="000000"/>
                </a:solidFill>
                <a:effectLst/>
                <a:uFillTx/>
                <a:latin typeface="Calibri"/>
              </a:rPr>
              <a:t> del </a:t>
            </a:r>
            <a:r>
              <a:rPr lang="en-US" sz="1200" b="0" i="0" u="none" strike="noStrike" kern="1200" cap="none" spc="0" baseline="0" dirty="0" err="1">
                <a:solidFill>
                  <a:srgbClr val="000000"/>
                </a:solidFill>
                <a:effectLst/>
                <a:uFillTx/>
                <a:latin typeface="Calibri"/>
              </a:rPr>
              <a:t>paziente</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attraverso</a:t>
            </a:r>
            <a:r>
              <a:rPr lang="en-US" sz="1200" b="0" i="0" u="none" strike="noStrike" kern="1200" cap="none" spc="0" baseline="0" dirty="0">
                <a:solidFill>
                  <a:srgbClr val="000000"/>
                </a:solidFill>
                <a:effectLst/>
                <a:uFillTx/>
                <a:latin typeface="Calibri"/>
              </a:rPr>
              <a:t> un </a:t>
            </a:r>
            <a:r>
              <a:rPr lang="en-US" sz="1200" b="0" i="0" u="none" strike="noStrike" kern="1200" cap="none" spc="0" baseline="0" dirty="0" err="1">
                <a:solidFill>
                  <a:srgbClr val="000000"/>
                </a:solidFill>
                <a:effectLst/>
                <a:uFillTx/>
                <a:latin typeface="Calibri"/>
              </a:rPr>
              <a:t>appropriato</a:t>
            </a:r>
            <a:r>
              <a:rPr lang="en-US" sz="1200" b="0" i="0" u="none" strike="noStrike" kern="1200" cap="none" spc="0" baseline="0" dirty="0">
                <a:solidFill>
                  <a:srgbClr val="000000"/>
                </a:solidFill>
                <a:effectLst/>
                <a:uFillTx/>
                <a:latin typeface="Calibri"/>
              </a:rPr>
              <a:t> management </a:t>
            </a:r>
            <a:r>
              <a:rPr lang="en-US" sz="1200" b="0" i="0" u="none" strike="noStrike" kern="1200" cap="none" spc="0" baseline="0" dirty="0" err="1">
                <a:solidFill>
                  <a:srgbClr val="000000"/>
                </a:solidFill>
                <a:effectLst/>
                <a:uFillTx/>
                <a:latin typeface="Calibri"/>
              </a:rPr>
              <a:t>farmacologico</a:t>
            </a:r>
            <a:r>
              <a:rPr lang="en-US" sz="1200" b="0" i="0" u="none" strike="noStrike" kern="1200" cap="none" spc="0" baseline="0" dirty="0">
                <a:solidFill>
                  <a:srgbClr val="000000"/>
                </a:solidFill>
                <a:effectLst/>
                <a:uFillTx/>
                <a:latin typeface="Calibri"/>
              </a:rPr>
              <a:t> ed </a:t>
            </a:r>
            <a:r>
              <a:rPr lang="en-US" sz="1200" b="0" i="0" u="none" strike="noStrike" kern="1200" cap="none" spc="0" baseline="0" dirty="0" err="1">
                <a:solidFill>
                  <a:srgbClr val="000000"/>
                </a:solidFill>
                <a:effectLst/>
                <a:uFillTx/>
                <a:latin typeface="Calibri"/>
              </a:rPr>
              <a:t>assistenziale</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riducano</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il</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tasso</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complicanze</a:t>
            </a:r>
            <a:r>
              <a:rPr lang="en-US" sz="1200" b="0" i="0" u="none" strike="noStrike" kern="1200" cap="none" spc="0" baseline="0" dirty="0">
                <a:solidFill>
                  <a:srgbClr val="000000"/>
                </a:solidFill>
                <a:effectLst/>
                <a:uFillTx/>
                <a:latin typeface="Calibri"/>
              </a:rPr>
              <a:t> rispetto </a:t>
            </a:r>
            <a:r>
              <a:rPr lang="en-US" sz="1200" b="0" i="0" u="none" strike="noStrike" kern="1200" cap="none" spc="0" baseline="0" dirty="0" err="1">
                <a:solidFill>
                  <a:srgbClr val="000000"/>
                </a:solidFill>
                <a:effectLst/>
                <a:uFillTx/>
                <a:latin typeface="Calibri"/>
              </a:rPr>
              <a:t>all’approccio</a:t>
            </a:r>
            <a:r>
              <a:rPr lang="en-US" sz="1200" b="0" i="0" u="none" strike="noStrike" kern="1200" cap="none" spc="0" baseline="0" dirty="0">
                <a:solidFill>
                  <a:srgbClr val="000000"/>
                </a:solidFill>
                <a:effectLst/>
                <a:uFillTx/>
                <a:latin typeface="Calibri"/>
              </a:rPr>
              <a:t> </a:t>
            </a:r>
            <a:r>
              <a:rPr lang="en-US" sz="1200" b="0" i="0" u="none" strike="noStrike" kern="1200" cap="none" spc="0" baseline="0" dirty="0" err="1">
                <a:solidFill>
                  <a:srgbClr val="000000"/>
                </a:solidFill>
                <a:effectLst/>
                <a:uFillTx/>
                <a:latin typeface="Calibri"/>
              </a:rPr>
              <a:t>tradizionale</a:t>
            </a:r>
            <a:endParaRPr lang="it-IT" dirty="0"/>
          </a:p>
          <a:p>
            <a:endParaRPr lang="it-IT" dirty="0"/>
          </a:p>
        </p:txBody>
      </p:sp>
      <p:sp>
        <p:nvSpPr>
          <p:cNvPr id="4" name="Segnaposto numero diapositiva 3"/>
          <p:cNvSpPr>
            <a:spLocks noGrp="1"/>
          </p:cNvSpPr>
          <p:nvPr>
            <p:ph type="sldNum" sz="quarter" idx="5"/>
          </p:nvPr>
        </p:nvSpPr>
        <p:spPr/>
        <p:txBody>
          <a:bodyPr/>
          <a:lstStyle/>
          <a:p>
            <a:pPr lvl="0"/>
            <a:fld id="{E6FDBF19-039B-46D5-8D81-ABD9FB902DAF}" type="slidenum">
              <a:rPr lang="it-IT" smtClean="0"/>
              <a:t>9</a:t>
            </a:fld>
            <a:endParaRPr lang="it-IT"/>
          </a:p>
        </p:txBody>
      </p:sp>
    </p:spTree>
    <p:extLst>
      <p:ext uri="{BB962C8B-B14F-4D97-AF65-F5344CB8AC3E}">
        <p14:creationId xmlns:p14="http://schemas.microsoft.com/office/powerpoint/2010/main" val="795486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sz="1200" b="0" i="0" u="none" strike="noStrike" kern="1200" cap="none" spc="0" baseline="0" dirty="0">
                <a:solidFill>
                  <a:srgbClr val="000000"/>
                </a:solidFill>
                <a:effectLst/>
                <a:uFillTx/>
                <a:latin typeface="Calibri"/>
              </a:rPr>
              <a:t>10  e che PERCORSI ERAS.. SONO ASSOCIATE SIA AD UNA RIDUZIONE DEI GIORNI DI DEGENZA , di riammissione e di </a:t>
            </a:r>
            <a:r>
              <a:rPr lang="it-IT" sz="1200" b="0" i="0" u="none" strike="noStrike" kern="1200" cap="none" spc="0" baseline="0" dirty="0" err="1">
                <a:solidFill>
                  <a:srgbClr val="000000"/>
                </a:solidFill>
                <a:effectLst/>
                <a:uFillTx/>
                <a:latin typeface="Calibri"/>
              </a:rPr>
              <a:t>mortalita</a:t>
            </a:r>
            <a:endParaRPr lang="it-IT" dirty="0"/>
          </a:p>
        </p:txBody>
      </p:sp>
      <p:sp>
        <p:nvSpPr>
          <p:cNvPr id="4" name="Segnaposto numero diapositiva 3"/>
          <p:cNvSpPr>
            <a:spLocks noGrp="1"/>
          </p:cNvSpPr>
          <p:nvPr>
            <p:ph type="sldNum" sz="quarter" idx="5"/>
          </p:nvPr>
        </p:nvSpPr>
        <p:spPr/>
        <p:txBody>
          <a:bodyPr/>
          <a:lstStyle/>
          <a:p>
            <a:pPr lvl="0"/>
            <a:fld id="{E6FDBF19-039B-46D5-8D81-ABD9FB902DAF}" type="slidenum">
              <a:rPr lang="it-IT" smtClean="0"/>
              <a:t>10</a:t>
            </a:fld>
            <a:endParaRPr lang="it-IT"/>
          </a:p>
        </p:txBody>
      </p:sp>
    </p:spTree>
    <p:extLst>
      <p:ext uri="{BB962C8B-B14F-4D97-AF65-F5344CB8AC3E}">
        <p14:creationId xmlns:p14="http://schemas.microsoft.com/office/powerpoint/2010/main" val="355937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5F38-EC17-4412-8BB4-83B87725D589}"/>
              </a:ext>
            </a:extLst>
          </p:cNvPr>
          <p:cNvSpPr txBox="1">
            <a:spLocks noGrp="1"/>
          </p:cNvSpPr>
          <p:nvPr>
            <p:ph type="ctrTitle"/>
          </p:nvPr>
        </p:nvSpPr>
        <p:spPr>
          <a:xfrm>
            <a:off x="866439" y="1447796"/>
            <a:ext cx="6620969" cy="3329577"/>
          </a:xfrm>
        </p:spPr>
        <p:txBody>
          <a:bodyPr anchor="b"/>
          <a:lstStyle>
            <a:lvl1pPr>
              <a:defRPr sz="7200"/>
            </a:lvl1pPr>
          </a:lstStyle>
          <a:p>
            <a:pPr lvl="0"/>
            <a:r>
              <a:rPr lang="it-IT"/>
              <a:t>Fare clic per modificare lo stile del titolo dello schema</a:t>
            </a:r>
            <a:endParaRPr lang="en-US"/>
          </a:p>
        </p:txBody>
      </p:sp>
      <p:sp>
        <p:nvSpPr>
          <p:cNvPr id="3" name="Subtitle 2">
            <a:extLst>
              <a:ext uri="{FF2B5EF4-FFF2-40B4-BE49-F238E27FC236}">
                <a16:creationId xmlns:a16="http://schemas.microsoft.com/office/drawing/2014/main" id="{9CE2E35D-64BA-4F54-A713-9441C9FC5C72}"/>
              </a:ext>
            </a:extLst>
          </p:cNvPr>
          <p:cNvSpPr txBox="1">
            <a:spLocks noGrp="1"/>
          </p:cNvSpPr>
          <p:nvPr>
            <p:ph type="subTitle" idx="1"/>
          </p:nvPr>
        </p:nvSpPr>
        <p:spPr>
          <a:xfrm>
            <a:off x="866439" y="4777383"/>
            <a:ext cx="6620969" cy="861419"/>
          </a:xfrm>
        </p:spPr>
        <p:txBody>
          <a:bodyPr/>
          <a:lstStyle>
            <a:lvl1pPr marL="0" indent="0">
              <a:buNone/>
              <a:defRPr cap="all">
                <a:solidFill>
                  <a:srgbClr val="8AD0D6"/>
                </a:solidFill>
              </a:defRPr>
            </a:lvl1pPr>
          </a:lstStyle>
          <a:p>
            <a:pPr lvl="0"/>
            <a:r>
              <a:rPr lang="it-IT"/>
              <a:t>Fare clic per modificare lo stile del sottotitolo dello schema</a:t>
            </a:r>
            <a:endParaRPr lang="en-US"/>
          </a:p>
        </p:txBody>
      </p:sp>
      <p:sp>
        <p:nvSpPr>
          <p:cNvPr id="4" name="Date Placeholder 3">
            <a:extLst>
              <a:ext uri="{FF2B5EF4-FFF2-40B4-BE49-F238E27FC236}">
                <a16:creationId xmlns:a16="http://schemas.microsoft.com/office/drawing/2014/main" id="{25F17020-4B3C-4FBB-A463-BDD6D6094A79}"/>
              </a:ext>
            </a:extLst>
          </p:cNvPr>
          <p:cNvSpPr txBox="1">
            <a:spLocks noGrp="1"/>
          </p:cNvSpPr>
          <p:nvPr>
            <p:ph type="dt" sz="half" idx="7"/>
          </p:nvPr>
        </p:nvSpPr>
        <p:spPr/>
        <p:txBody>
          <a:bodyPr/>
          <a:lstStyle>
            <a:lvl1pPr>
              <a:defRPr/>
            </a:lvl1pPr>
          </a:lstStyle>
          <a:p>
            <a:pPr lvl="0"/>
            <a:fld id="{40B964AF-F38E-4809-BF0A-C7B12C38A324}" type="datetime1">
              <a:rPr lang="it-IT"/>
              <a:pPr lvl="0"/>
              <a:t>15/05/2024</a:t>
            </a:fld>
            <a:endParaRPr lang="it-IT"/>
          </a:p>
        </p:txBody>
      </p:sp>
      <p:sp>
        <p:nvSpPr>
          <p:cNvPr id="5" name="Footer Placeholder 4">
            <a:extLst>
              <a:ext uri="{FF2B5EF4-FFF2-40B4-BE49-F238E27FC236}">
                <a16:creationId xmlns:a16="http://schemas.microsoft.com/office/drawing/2014/main" id="{E83EA96B-705C-4F2A-82EF-B503581959E9}"/>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F41D3A44-E44B-474A-B280-2977F5B0FA61}"/>
              </a:ext>
            </a:extLst>
          </p:cNvPr>
          <p:cNvSpPr txBox="1">
            <a:spLocks noGrp="1"/>
          </p:cNvSpPr>
          <p:nvPr>
            <p:ph type="sldNum" sz="quarter" idx="8"/>
          </p:nvPr>
        </p:nvSpPr>
        <p:spPr/>
        <p:txBody>
          <a:bodyPr/>
          <a:lstStyle>
            <a:lvl1pPr>
              <a:defRPr/>
            </a:lvl1pPr>
          </a:lstStyle>
          <a:p>
            <a:pPr lvl="0"/>
            <a:fld id="{338342A2-288A-4B9E-A961-A8E5013E2604}" type="slidenum">
              <a:t>‹N›</a:t>
            </a:fld>
            <a:endParaRPr lang="it-IT"/>
          </a:p>
        </p:txBody>
      </p:sp>
    </p:spTree>
    <p:extLst>
      <p:ext uri="{BB962C8B-B14F-4D97-AF65-F5344CB8AC3E}">
        <p14:creationId xmlns:p14="http://schemas.microsoft.com/office/powerpoint/2010/main" val="227301706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278E-F092-46D5-92E7-C8CD6BF59683}"/>
              </a:ext>
            </a:extLst>
          </p:cNvPr>
          <p:cNvSpPr txBox="1">
            <a:spLocks noGrp="1"/>
          </p:cNvSpPr>
          <p:nvPr>
            <p:ph type="title"/>
          </p:nvPr>
        </p:nvSpPr>
        <p:spPr>
          <a:xfrm>
            <a:off x="866439" y="4800590"/>
            <a:ext cx="6620969" cy="566735"/>
          </a:xfrm>
        </p:spPr>
        <p:txBody>
          <a:bodyPr anchor="b">
            <a:normAutofit/>
          </a:bodyPr>
          <a:lstStyle>
            <a:lvl1pPr>
              <a:defRPr sz="2400"/>
            </a:lvl1pPr>
          </a:lstStyle>
          <a:p>
            <a:pPr lvl="0"/>
            <a:r>
              <a:rPr lang="it-IT"/>
              <a:t>Fare clic per modificare lo stile del titolo dello schema</a:t>
            </a:r>
            <a:endParaRPr lang="en-US"/>
          </a:p>
        </p:txBody>
      </p:sp>
      <p:sp>
        <p:nvSpPr>
          <p:cNvPr id="3" name="Picture Placeholder 2">
            <a:extLst>
              <a:ext uri="{FF2B5EF4-FFF2-40B4-BE49-F238E27FC236}">
                <a16:creationId xmlns:a16="http://schemas.microsoft.com/office/drawing/2014/main" id="{27769A66-7A78-4915-8F74-BCE82A0B5054}"/>
              </a:ext>
            </a:extLst>
          </p:cNvPr>
          <p:cNvSpPr txBox="1">
            <a:spLocks noGrp="1"/>
          </p:cNvSpPr>
          <p:nvPr>
            <p:ph type="pic" idx="4294967295"/>
          </p:nvPr>
        </p:nvSpPr>
        <p:spPr>
          <a:xfrm>
            <a:off x="866439" y="685800"/>
            <a:ext cx="6620969" cy="3640665"/>
          </a:xfrm>
          <a:effectLst>
            <a:outerShdw dist="50804" dir="5400000" algn="tl">
              <a:srgbClr val="000000">
                <a:alpha val="43000"/>
              </a:srgbClr>
            </a:outerShdw>
          </a:effectLst>
        </p:spPr>
        <p:txBody>
          <a:bodyPr anchorCtr="1"/>
          <a:lstStyle>
            <a:lvl1pPr marL="0" indent="0" algn="ctr">
              <a:buNone/>
              <a:defRPr sz="1600"/>
            </a:lvl1pPr>
          </a:lstStyle>
          <a:p>
            <a:pPr lvl="0"/>
            <a:r>
              <a:rPr lang="it-IT"/>
              <a:t>Fare clic sull'icona per inserire un'immagine</a:t>
            </a:r>
            <a:endParaRPr lang="en-US"/>
          </a:p>
        </p:txBody>
      </p:sp>
      <p:sp>
        <p:nvSpPr>
          <p:cNvPr id="4" name="Text Placeholder 3">
            <a:extLst>
              <a:ext uri="{FF2B5EF4-FFF2-40B4-BE49-F238E27FC236}">
                <a16:creationId xmlns:a16="http://schemas.microsoft.com/office/drawing/2014/main" id="{6230647D-576F-4902-AD3C-A3F703FD9235}"/>
              </a:ext>
            </a:extLst>
          </p:cNvPr>
          <p:cNvSpPr txBox="1">
            <a:spLocks noGrp="1"/>
          </p:cNvSpPr>
          <p:nvPr>
            <p:ph type="body" idx="4294967295"/>
          </p:nvPr>
        </p:nvSpPr>
        <p:spPr>
          <a:xfrm>
            <a:off x="866439" y="5367326"/>
            <a:ext cx="6620969" cy="493711"/>
          </a:xfrm>
        </p:spPr>
        <p:txBody>
          <a:bodyPr/>
          <a:lstStyle>
            <a:lvl1pPr marL="0" indent="0">
              <a:buNone/>
              <a:defRPr sz="1200"/>
            </a:lvl1pPr>
          </a:lstStyle>
          <a:p>
            <a:pPr lvl="0"/>
            <a:r>
              <a:rPr lang="it-IT"/>
              <a:t>Modifica gli stili del testo dello schema</a:t>
            </a:r>
          </a:p>
        </p:txBody>
      </p:sp>
      <p:sp>
        <p:nvSpPr>
          <p:cNvPr id="5" name="Date Placeholder 4">
            <a:extLst>
              <a:ext uri="{FF2B5EF4-FFF2-40B4-BE49-F238E27FC236}">
                <a16:creationId xmlns:a16="http://schemas.microsoft.com/office/drawing/2014/main" id="{8F8DCCE0-F554-4CE0-926E-C8184CD195F3}"/>
              </a:ext>
            </a:extLst>
          </p:cNvPr>
          <p:cNvSpPr txBox="1">
            <a:spLocks noGrp="1"/>
          </p:cNvSpPr>
          <p:nvPr>
            <p:ph type="dt" sz="half" idx="7"/>
          </p:nvPr>
        </p:nvSpPr>
        <p:spPr/>
        <p:txBody>
          <a:bodyPr/>
          <a:lstStyle>
            <a:lvl1pPr>
              <a:defRPr/>
            </a:lvl1pPr>
          </a:lstStyle>
          <a:p>
            <a:pPr lvl="0"/>
            <a:fld id="{06D76DB0-85A0-4319-86B9-9271DE1912A0}" type="datetime1">
              <a:rPr lang="it-IT"/>
              <a:pPr lvl="0"/>
              <a:t>15/05/2024</a:t>
            </a:fld>
            <a:endParaRPr lang="it-IT"/>
          </a:p>
        </p:txBody>
      </p:sp>
      <p:sp>
        <p:nvSpPr>
          <p:cNvPr id="6" name="Footer Placeholder 5">
            <a:extLst>
              <a:ext uri="{FF2B5EF4-FFF2-40B4-BE49-F238E27FC236}">
                <a16:creationId xmlns:a16="http://schemas.microsoft.com/office/drawing/2014/main" id="{43495980-1597-45D2-96D2-3ED68B9EFEC9}"/>
              </a:ext>
            </a:extLst>
          </p:cNvPr>
          <p:cNvSpPr txBox="1">
            <a:spLocks noGrp="1"/>
          </p:cNvSpPr>
          <p:nvPr>
            <p:ph type="ftr" sz="quarter" idx="9"/>
          </p:nvPr>
        </p:nvSpPr>
        <p:spPr/>
        <p:txBody>
          <a:bodyPr/>
          <a:lstStyle>
            <a:lvl1pPr>
              <a:defRPr/>
            </a:lvl1pPr>
          </a:lstStyle>
          <a:p>
            <a:pPr lvl="0"/>
            <a:endParaRPr lang="it-IT"/>
          </a:p>
        </p:txBody>
      </p:sp>
      <p:sp>
        <p:nvSpPr>
          <p:cNvPr id="7" name="Slide Number Placeholder 6">
            <a:extLst>
              <a:ext uri="{FF2B5EF4-FFF2-40B4-BE49-F238E27FC236}">
                <a16:creationId xmlns:a16="http://schemas.microsoft.com/office/drawing/2014/main" id="{765851BF-7C78-4D4C-AF83-4CBFD58F595E}"/>
              </a:ext>
            </a:extLst>
          </p:cNvPr>
          <p:cNvSpPr txBox="1">
            <a:spLocks noGrp="1"/>
          </p:cNvSpPr>
          <p:nvPr>
            <p:ph type="sldNum" sz="quarter" idx="8"/>
          </p:nvPr>
        </p:nvSpPr>
        <p:spPr/>
        <p:txBody>
          <a:bodyPr/>
          <a:lstStyle>
            <a:lvl1pPr>
              <a:defRPr/>
            </a:lvl1pPr>
          </a:lstStyle>
          <a:p>
            <a:pPr lvl="0"/>
            <a:fld id="{845AF715-5978-4583-9B43-322BEBE06BBD}" type="slidenum">
              <a:t>‹N›</a:t>
            </a:fld>
            <a:endParaRPr lang="it-IT"/>
          </a:p>
        </p:txBody>
      </p:sp>
    </p:spTree>
    <p:extLst>
      <p:ext uri="{BB962C8B-B14F-4D97-AF65-F5344CB8AC3E}">
        <p14:creationId xmlns:p14="http://schemas.microsoft.com/office/powerpoint/2010/main" val="380165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2F8A-51A5-47BE-A410-E53942837FE8}"/>
              </a:ext>
            </a:extLst>
          </p:cNvPr>
          <p:cNvSpPr txBox="1">
            <a:spLocks noGrp="1"/>
          </p:cNvSpPr>
          <p:nvPr>
            <p:ph type="title"/>
          </p:nvPr>
        </p:nvSpPr>
        <p:spPr>
          <a:xfrm>
            <a:off x="866439" y="1447796"/>
            <a:ext cx="6620969" cy="1981203"/>
          </a:xfrm>
        </p:spPr>
        <p:txBody>
          <a:bodyPr/>
          <a:lstStyle>
            <a:lvl1pPr>
              <a:defRPr sz="4800"/>
            </a:lvl1pPr>
          </a:lstStyle>
          <a:p>
            <a:pPr lvl="0"/>
            <a:r>
              <a:rPr lang="it-IT"/>
              <a:t>Fare clic per modificare lo stile del titolo dello schema</a:t>
            </a:r>
            <a:endParaRPr lang="en-US"/>
          </a:p>
        </p:txBody>
      </p:sp>
      <p:sp>
        <p:nvSpPr>
          <p:cNvPr id="3" name="Text Placeholder 3">
            <a:extLst>
              <a:ext uri="{FF2B5EF4-FFF2-40B4-BE49-F238E27FC236}">
                <a16:creationId xmlns:a16="http://schemas.microsoft.com/office/drawing/2014/main" id="{E794C29F-8932-40BA-8334-A120E78CB18F}"/>
              </a:ext>
            </a:extLst>
          </p:cNvPr>
          <p:cNvSpPr txBox="1">
            <a:spLocks noGrp="1"/>
          </p:cNvSpPr>
          <p:nvPr>
            <p:ph type="body" idx="4294967295"/>
          </p:nvPr>
        </p:nvSpPr>
        <p:spPr>
          <a:xfrm>
            <a:off x="866439" y="3657600"/>
            <a:ext cx="6620969" cy="2362196"/>
          </a:xfrm>
        </p:spPr>
        <p:txBody>
          <a:bodyPr anchor="ctr"/>
          <a:lstStyle>
            <a:lvl1pPr marL="0" indent="0">
              <a:buNone/>
              <a:defRPr sz="1800"/>
            </a:lvl1pPr>
          </a:lstStyle>
          <a:p>
            <a:pPr lvl="0"/>
            <a:r>
              <a:rPr lang="it-IT"/>
              <a:t>Modifica gli stili del testo dello schema</a:t>
            </a:r>
          </a:p>
        </p:txBody>
      </p:sp>
      <p:sp>
        <p:nvSpPr>
          <p:cNvPr id="4" name="Date Placeholder 3">
            <a:extLst>
              <a:ext uri="{FF2B5EF4-FFF2-40B4-BE49-F238E27FC236}">
                <a16:creationId xmlns:a16="http://schemas.microsoft.com/office/drawing/2014/main" id="{49F30195-F348-4617-AEE4-750E65667789}"/>
              </a:ext>
            </a:extLst>
          </p:cNvPr>
          <p:cNvSpPr txBox="1">
            <a:spLocks noGrp="1"/>
          </p:cNvSpPr>
          <p:nvPr>
            <p:ph type="dt" sz="half" idx="7"/>
          </p:nvPr>
        </p:nvSpPr>
        <p:spPr/>
        <p:txBody>
          <a:bodyPr/>
          <a:lstStyle>
            <a:lvl1pPr>
              <a:defRPr/>
            </a:lvl1pPr>
          </a:lstStyle>
          <a:p>
            <a:pPr lvl="0"/>
            <a:fld id="{23248C29-1F6B-4A7E-B7E9-6F7F0FD7CFED}" type="datetime1">
              <a:rPr lang="it-IT"/>
              <a:pPr lvl="0"/>
              <a:t>15/05/2024</a:t>
            </a:fld>
            <a:endParaRPr lang="it-IT"/>
          </a:p>
        </p:txBody>
      </p:sp>
      <p:sp>
        <p:nvSpPr>
          <p:cNvPr id="5" name="Footer Placeholder 4">
            <a:extLst>
              <a:ext uri="{FF2B5EF4-FFF2-40B4-BE49-F238E27FC236}">
                <a16:creationId xmlns:a16="http://schemas.microsoft.com/office/drawing/2014/main" id="{AF01C0E4-A405-40A1-A443-35F481E8E672}"/>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709FDDB9-D704-4702-8A46-0170322074D5}"/>
              </a:ext>
            </a:extLst>
          </p:cNvPr>
          <p:cNvSpPr txBox="1">
            <a:spLocks noGrp="1"/>
          </p:cNvSpPr>
          <p:nvPr>
            <p:ph type="sldNum" sz="quarter" idx="8"/>
          </p:nvPr>
        </p:nvSpPr>
        <p:spPr/>
        <p:txBody>
          <a:bodyPr/>
          <a:lstStyle>
            <a:lvl1pPr>
              <a:defRPr/>
            </a:lvl1pPr>
          </a:lstStyle>
          <a:p>
            <a:pPr lvl="0"/>
            <a:fld id="{5648A794-9955-4903-A727-C07F73309C03}" type="slidenum">
              <a:t>‹N›</a:t>
            </a:fld>
            <a:endParaRPr lang="it-IT"/>
          </a:p>
        </p:txBody>
      </p:sp>
    </p:spTree>
    <p:extLst>
      <p:ext uri="{BB962C8B-B14F-4D97-AF65-F5344CB8AC3E}">
        <p14:creationId xmlns:p14="http://schemas.microsoft.com/office/powerpoint/2010/main" val="2628270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3272-036B-4B7D-8A2E-BC70E5D5FE33}"/>
              </a:ext>
            </a:extLst>
          </p:cNvPr>
          <p:cNvSpPr txBox="1">
            <a:spLocks noGrp="1"/>
          </p:cNvSpPr>
          <p:nvPr>
            <p:ph type="title"/>
          </p:nvPr>
        </p:nvSpPr>
        <p:spPr>
          <a:xfrm>
            <a:off x="1181404" y="1447796"/>
            <a:ext cx="6001051" cy="2323371"/>
          </a:xfrm>
        </p:spPr>
        <p:txBody>
          <a:bodyPr/>
          <a:lstStyle>
            <a:lvl1pPr>
              <a:defRPr sz="4800"/>
            </a:lvl1pPr>
          </a:lstStyle>
          <a:p>
            <a:pPr lvl="0"/>
            <a:r>
              <a:rPr lang="it-IT"/>
              <a:t>Fare clic per modificare lo stile del titolo dello schema</a:t>
            </a:r>
            <a:endParaRPr lang="en-US"/>
          </a:p>
        </p:txBody>
      </p:sp>
      <p:sp>
        <p:nvSpPr>
          <p:cNvPr id="3" name="Text Placeholder 3">
            <a:extLst>
              <a:ext uri="{FF2B5EF4-FFF2-40B4-BE49-F238E27FC236}">
                <a16:creationId xmlns:a16="http://schemas.microsoft.com/office/drawing/2014/main" id="{3A068E57-13EC-4498-A994-06DD8A3491E2}"/>
              </a:ext>
            </a:extLst>
          </p:cNvPr>
          <p:cNvSpPr txBox="1">
            <a:spLocks noGrp="1"/>
          </p:cNvSpPr>
          <p:nvPr>
            <p:ph type="body" idx="4294967295"/>
          </p:nvPr>
        </p:nvSpPr>
        <p:spPr>
          <a:xfrm>
            <a:off x="1448181" y="3771177"/>
            <a:ext cx="5461162" cy="342177"/>
          </a:xfrm>
        </p:spPr>
        <p:txBody>
          <a:bodyPr/>
          <a:lstStyle>
            <a:lvl1pPr marL="0" indent="0">
              <a:buNone/>
              <a:defRPr sz="1400" cap="small">
                <a:solidFill>
                  <a:srgbClr val="8AD0D6"/>
                </a:solidFill>
              </a:defRPr>
            </a:lvl1pPr>
          </a:lstStyle>
          <a:p>
            <a:pPr lvl="0"/>
            <a:r>
              <a:rPr lang="it-IT"/>
              <a:t>Modifica gli stili del testo dello schema</a:t>
            </a:r>
          </a:p>
        </p:txBody>
      </p:sp>
      <p:sp>
        <p:nvSpPr>
          <p:cNvPr id="4" name="Text Placeholder 3">
            <a:extLst>
              <a:ext uri="{FF2B5EF4-FFF2-40B4-BE49-F238E27FC236}">
                <a16:creationId xmlns:a16="http://schemas.microsoft.com/office/drawing/2014/main" id="{0AFF08CE-6558-4B5E-A6EF-D3E387A3F670}"/>
              </a:ext>
            </a:extLst>
          </p:cNvPr>
          <p:cNvSpPr txBox="1">
            <a:spLocks noGrp="1"/>
          </p:cNvSpPr>
          <p:nvPr>
            <p:ph type="body" idx="4294967295"/>
          </p:nvPr>
        </p:nvSpPr>
        <p:spPr>
          <a:xfrm>
            <a:off x="866439" y="4350660"/>
            <a:ext cx="6620969" cy="1676396"/>
          </a:xfrm>
        </p:spPr>
        <p:txBody>
          <a:bodyPr anchor="ctr"/>
          <a:lstStyle>
            <a:lvl1pPr marL="0" indent="0">
              <a:buNone/>
              <a:defRPr sz="1800"/>
            </a:lvl1pPr>
          </a:lstStyle>
          <a:p>
            <a:pPr lvl="0"/>
            <a:r>
              <a:rPr lang="it-IT"/>
              <a:t>Modifica gli stili del testo dello schema</a:t>
            </a:r>
          </a:p>
        </p:txBody>
      </p:sp>
      <p:sp>
        <p:nvSpPr>
          <p:cNvPr id="5" name="Date Placeholder 3">
            <a:extLst>
              <a:ext uri="{FF2B5EF4-FFF2-40B4-BE49-F238E27FC236}">
                <a16:creationId xmlns:a16="http://schemas.microsoft.com/office/drawing/2014/main" id="{1C73887A-091F-4CAE-B0CD-F321258097B8}"/>
              </a:ext>
            </a:extLst>
          </p:cNvPr>
          <p:cNvSpPr txBox="1">
            <a:spLocks noGrp="1"/>
          </p:cNvSpPr>
          <p:nvPr>
            <p:ph type="dt" sz="half" idx="7"/>
          </p:nvPr>
        </p:nvSpPr>
        <p:spPr/>
        <p:txBody>
          <a:bodyPr/>
          <a:lstStyle>
            <a:lvl1pPr>
              <a:defRPr/>
            </a:lvl1pPr>
          </a:lstStyle>
          <a:p>
            <a:pPr lvl="0"/>
            <a:fld id="{BA378FD0-7A3A-4093-AC8F-6B45FE87B1D8}" type="datetime1">
              <a:rPr lang="it-IT"/>
              <a:pPr lvl="0"/>
              <a:t>15/05/2024</a:t>
            </a:fld>
            <a:endParaRPr lang="it-IT"/>
          </a:p>
        </p:txBody>
      </p:sp>
      <p:sp>
        <p:nvSpPr>
          <p:cNvPr id="6" name="Footer Placeholder 4">
            <a:extLst>
              <a:ext uri="{FF2B5EF4-FFF2-40B4-BE49-F238E27FC236}">
                <a16:creationId xmlns:a16="http://schemas.microsoft.com/office/drawing/2014/main" id="{BEA09A32-75B4-401B-9124-D8D96C4E4D21}"/>
              </a:ext>
            </a:extLst>
          </p:cNvPr>
          <p:cNvSpPr txBox="1">
            <a:spLocks noGrp="1"/>
          </p:cNvSpPr>
          <p:nvPr>
            <p:ph type="ftr" sz="quarter" idx="9"/>
          </p:nvPr>
        </p:nvSpPr>
        <p:spPr/>
        <p:txBody>
          <a:bodyPr/>
          <a:lstStyle>
            <a:lvl1pPr>
              <a:defRPr/>
            </a:lvl1pPr>
          </a:lstStyle>
          <a:p>
            <a:pPr lvl="0"/>
            <a:endParaRPr lang="it-IT"/>
          </a:p>
        </p:txBody>
      </p:sp>
      <p:sp>
        <p:nvSpPr>
          <p:cNvPr id="7" name="Slide Number Placeholder 5">
            <a:extLst>
              <a:ext uri="{FF2B5EF4-FFF2-40B4-BE49-F238E27FC236}">
                <a16:creationId xmlns:a16="http://schemas.microsoft.com/office/drawing/2014/main" id="{628169FD-9D57-493F-A266-596F6EFC0F0B}"/>
              </a:ext>
            </a:extLst>
          </p:cNvPr>
          <p:cNvSpPr txBox="1">
            <a:spLocks noGrp="1"/>
          </p:cNvSpPr>
          <p:nvPr>
            <p:ph type="sldNum" sz="quarter" idx="8"/>
          </p:nvPr>
        </p:nvSpPr>
        <p:spPr/>
        <p:txBody>
          <a:bodyPr/>
          <a:lstStyle>
            <a:lvl1pPr>
              <a:defRPr/>
            </a:lvl1pPr>
          </a:lstStyle>
          <a:p>
            <a:pPr lvl="0"/>
            <a:fld id="{E0B64F77-47C8-4265-AB9F-2E1C5AAE5F34}" type="slidenum">
              <a:t>‹N›</a:t>
            </a:fld>
            <a:endParaRPr lang="it-IT"/>
          </a:p>
        </p:txBody>
      </p:sp>
      <p:sp>
        <p:nvSpPr>
          <p:cNvPr id="8" name="TextBox 11">
            <a:extLst>
              <a:ext uri="{FF2B5EF4-FFF2-40B4-BE49-F238E27FC236}">
                <a16:creationId xmlns:a16="http://schemas.microsoft.com/office/drawing/2014/main" id="{AC2636AC-8486-42E5-9052-9C3A876F2EE4}"/>
              </a:ext>
            </a:extLst>
          </p:cNvPr>
          <p:cNvSpPr txBox="1"/>
          <p:nvPr/>
        </p:nvSpPr>
        <p:spPr>
          <a:xfrm>
            <a:off x="673894" y="971257"/>
            <a:ext cx="601592" cy="1969773"/>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200" b="0" i="0" u="none" strike="noStrike" kern="1200" cap="none" spc="0" baseline="0">
                <a:solidFill>
                  <a:srgbClr val="8AD0D6"/>
                </a:solidFill>
                <a:uFillTx/>
                <a:latin typeface="Arial"/>
              </a:rPr>
              <a:t>“</a:t>
            </a:r>
          </a:p>
        </p:txBody>
      </p:sp>
      <p:sp>
        <p:nvSpPr>
          <p:cNvPr id="9" name="TextBox 14">
            <a:extLst>
              <a:ext uri="{FF2B5EF4-FFF2-40B4-BE49-F238E27FC236}">
                <a16:creationId xmlns:a16="http://schemas.microsoft.com/office/drawing/2014/main" id="{51118B82-D8F5-41DB-9260-F0A557678937}"/>
              </a:ext>
            </a:extLst>
          </p:cNvPr>
          <p:cNvSpPr txBox="1"/>
          <p:nvPr/>
        </p:nvSpPr>
        <p:spPr>
          <a:xfrm>
            <a:off x="6999686" y="2613784"/>
            <a:ext cx="601592" cy="1969773"/>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200" b="0" i="0" u="none" strike="noStrike" kern="1200" cap="none" spc="0" baseline="0">
                <a:solidFill>
                  <a:srgbClr val="8AD0D6"/>
                </a:solidFill>
                <a:uFillTx/>
                <a:latin typeface="Arial"/>
              </a:rPr>
              <a:t>”</a:t>
            </a:r>
          </a:p>
        </p:txBody>
      </p:sp>
    </p:spTree>
    <p:extLst>
      <p:ext uri="{BB962C8B-B14F-4D97-AF65-F5344CB8AC3E}">
        <p14:creationId xmlns:p14="http://schemas.microsoft.com/office/powerpoint/2010/main" val="4030228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C753-AE6C-4586-BAF3-9E74D69BD3F5}"/>
              </a:ext>
            </a:extLst>
          </p:cNvPr>
          <p:cNvSpPr txBox="1">
            <a:spLocks noGrp="1"/>
          </p:cNvSpPr>
          <p:nvPr>
            <p:ph type="title"/>
          </p:nvPr>
        </p:nvSpPr>
        <p:spPr>
          <a:xfrm>
            <a:off x="866439" y="3124203"/>
            <a:ext cx="6620969" cy="1653180"/>
          </a:xfrm>
        </p:spPr>
        <p:txBody>
          <a:bodyPr anchor="b"/>
          <a:lstStyle>
            <a:lvl1pPr>
              <a:defRPr sz="4000"/>
            </a:lvl1pPr>
          </a:lstStyle>
          <a:p>
            <a:pPr lvl="0"/>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D217B925-949C-4BE0-BB99-8DF4A321997C}"/>
              </a:ext>
            </a:extLst>
          </p:cNvPr>
          <p:cNvSpPr txBox="1">
            <a:spLocks noGrp="1"/>
          </p:cNvSpPr>
          <p:nvPr>
            <p:ph type="body" idx="4294967295"/>
          </p:nvPr>
        </p:nvSpPr>
        <p:spPr>
          <a:xfrm>
            <a:off x="866439" y="4777383"/>
            <a:ext cx="6620969" cy="860395"/>
          </a:xfrm>
        </p:spPr>
        <p:txBody>
          <a:bodyPr/>
          <a:lstStyle>
            <a:lvl1pPr marL="0" indent="0">
              <a:buNone/>
              <a:defRPr>
                <a:solidFill>
                  <a:srgbClr val="8AD0D6"/>
                </a:solidFill>
              </a:defRPr>
            </a:lvl1pPr>
          </a:lstStyle>
          <a:p>
            <a:pPr lvl="0"/>
            <a:r>
              <a:rPr lang="it-IT"/>
              <a:t>Modifica gli stili del testo dello schema</a:t>
            </a:r>
          </a:p>
        </p:txBody>
      </p:sp>
      <p:sp>
        <p:nvSpPr>
          <p:cNvPr id="4" name="Date Placeholder 3">
            <a:extLst>
              <a:ext uri="{FF2B5EF4-FFF2-40B4-BE49-F238E27FC236}">
                <a16:creationId xmlns:a16="http://schemas.microsoft.com/office/drawing/2014/main" id="{9EAAF7FC-F452-4485-92B0-AB36FC332A7F}"/>
              </a:ext>
            </a:extLst>
          </p:cNvPr>
          <p:cNvSpPr txBox="1">
            <a:spLocks noGrp="1"/>
          </p:cNvSpPr>
          <p:nvPr>
            <p:ph type="dt" sz="half" idx="7"/>
          </p:nvPr>
        </p:nvSpPr>
        <p:spPr/>
        <p:txBody>
          <a:bodyPr/>
          <a:lstStyle>
            <a:lvl1pPr>
              <a:defRPr/>
            </a:lvl1pPr>
          </a:lstStyle>
          <a:p>
            <a:pPr lvl="0"/>
            <a:fld id="{A076E8DE-094B-4891-AD16-6B700B81E608}" type="datetime1">
              <a:rPr lang="it-IT"/>
              <a:pPr lvl="0"/>
              <a:t>15/05/2024</a:t>
            </a:fld>
            <a:endParaRPr lang="it-IT"/>
          </a:p>
        </p:txBody>
      </p:sp>
      <p:sp>
        <p:nvSpPr>
          <p:cNvPr id="5" name="Footer Placeholder 4">
            <a:extLst>
              <a:ext uri="{FF2B5EF4-FFF2-40B4-BE49-F238E27FC236}">
                <a16:creationId xmlns:a16="http://schemas.microsoft.com/office/drawing/2014/main" id="{4DF395EA-BB06-46A8-8968-DD432310ECD1}"/>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996A1025-B307-4474-8F8C-2C1160C34C97}"/>
              </a:ext>
            </a:extLst>
          </p:cNvPr>
          <p:cNvSpPr txBox="1">
            <a:spLocks noGrp="1"/>
          </p:cNvSpPr>
          <p:nvPr>
            <p:ph type="sldNum" sz="quarter" idx="8"/>
          </p:nvPr>
        </p:nvSpPr>
        <p:spPr/>
        <p:txBody>
          <a:bodyPr/>
          <a:lstStyle>
            <a:lvl1pPr>
              <a:defRPr/>
            </a:lvl1pPr>
          </a:lstStyle>
          <a:p>
            <a:pPr lvl="0"/>
            <a:fld id="{2EC21934-91A1-47A1-BD80-5F8EDF2B0F1F}" type="slidenum">
              <a:t>‹N›</a:t>
            </a:fld>
            <a:endParaRPr lang="it-IT"/>
          </a:p>
        </p:txBody>
      </p:sp>
    </p:spTree>
    <p:extLst>
      <p:ext uri="{BB962C8B-B14F-4D97-AF65-F5344CB8AC3E}">
        <p14:creationId xmlns:p14="http://schemas.microsoft.com/office/powerpoint/2010/main" val="1562356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5BAA-5D0E-45BD-9D0C-766DAA4365B3}"/>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8A5F8C2A-4DC6-4D10-AE08-8CFE9667A083}"/>
              </a:ext>
            </a:extLst>
          </p:cNvPr>
          <p:cNvSpPr txBox="1">
            <a:spLocks noGrp="1"/>
          </p:cNvSpPr>
          <p:nvPr>
            <p:ph type="body" idx="4294967295"/>
          </p:nvPr>
        </p:nvSpPr>
        <p:spPr>
          <a:xfrm>
            <a:off x="474829" y="1981203"/>
            <a:ext cx="2210726"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4" name="Text Placeholder 3">
            <a:extLst>
              <a:ext uri="{FF2B5EF4-FFF2-40B4-BE49-F238E27FC236}">
                <a16:creationId xmlns:a16="http://schemas.microsoft.com/office/drawing/2014/main" id="{81E1E9C0-80D1-425A-A8DA-F8428A53A924}"/>
              </a:ext>
            </a:extLst>
          </p:cNvPr>
          <p:cNvSpPr txBox="1">
            <a:spLocks noGrp="1"/>
          </p:cNvSpPr>
          <p:nvPr>
            <p:ph type="body" idx="4294967295"/>
          </p:nvPr>
        </p:nvSpPr>
        <p:spPr>
          <a:xfrm>
            <a:off x="489478" y="2667003"/>
            <a:ext cx="2196087" cy="3589340"/>
          </a:xfrm>
        </p:spPr>
        <p:txBody>
          <a:bodyPr/>
          <a:lstStyle>
            <a:lvl1pPr marL="0" indent="0">
              <a:buNone/>
              <a:defRPr sz="1400"/>
            </a:lvl1pPr>
          </a:lstStyle>
          <a:p>
            <a:pPr lvl="0"/>
            <a:r>
              <a:rPr lang="it-IT"/>
              <a:t>Modifica gli stili del testo dello schema</a:t>
            </a:r>
          </a:p>
        </p:txBody>
      </p:sp>
      <p:sp>
        <p:nvSpPr>
          <p:cNvPr id="5" name="Text Placeholder 4">
            <a:extLst>
              <a:ext uri="{FF2B5EF4-FFF2-40B4-BE49-F238E27FC236}">
                <a16:creationId xmlns:a16="http://schemas.microsoft.com/office/drawing/2014/main" id="{CFF6C396-AF04-4BD6-A609-89F0568C808B}"/>
              </a:ext>
            </a:extLst>
          </p:cNvPr>
          <p:cNvSpPr txBox="1">
            <a:spLocks noGrp="1"/>
          </p:cNvSpPr>
          <p:nvPr>
            <p:ph type="body" idx="4294967295"/>
          </p:nvPr>
        </p:nvSpPr>
        <p:spPr>
          <a:xfrm>
            <a:off x="2913507" y="1981203"/>
            <a:ext cx="2202753"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6" name="Text Placeholder 3">
            <a:extLst>
              <a:ext uri="{FF2B5EF4-FFF2-40B4-BE49-F238E27FC236}">
                <a16:creationId xmlns:a16="http://schemas.microsoft.com/office/drawing/2014/main" id="{96FECB25-C4AC-4439-A0A7-65B2C70DBADF}"/>
              </a:ext>
            </a:extLst>
          </p:cNvPr>
          <p:cNvSpPr txBox="1">
            <a:spLocks noGrp="1"/>
          </p:cNvSpPr>
          <p:nvPr>
            <p:ph type="body" idx="4294967295"/>
          </p:nvPr>
        </p:nvSpPr>
        <p:spPr>
          <a:xfrm>
            <a:off x="2905588" y="2667003"/>
            <a:ext cx="2210671" cy="3589340"/>
          </a:xfrm>
        </p:spPr>
        <p:txBody>
          <a:bodyPr/>
          <a:lstStyle>
            <a:lvl1pPr marL="0" indent="0">
              <a:buNone/>
              <a:defRPr sz="1400"/>
            </a:lvl1pPr>
          </a:lstStyle>
          <a:p>
            <a:pPr lvl="0"/>
            <a:r>
              <a:rPr lang="it-IT"/>
              <a:t>Modifica gli stili del testo dello schema</a:t>
            </a:r>
          </a:p>
        </p:txBody>
      </p:sp>
      <p:sp>
        <p:nvSpPr>
          <p:cNvPr id="7" name="Text Placeholder 4">
            <a:extLst>
              <a:ext uri="{FF2B5EF4-FFF2-40B4-BE49-F238E27FC236}">
                <a16:creationId xmlns:a16="http://schemas.microsoft.com/office/drawing/2014/main" id="{AAF3B993-9C26-4827-BB54-42BF8A0370B6}"/>
              </a:ext>
            </a:extLst>
          </p:cNvPr>
          <p:cNvSpPr txBox="1">
            <a:spLocks noGrp="1"/>
          </p:cNvSpPr>
          <p:nvPr>
            <p:ph type="body" idx="4294967295"/>
          </p:nvPr>
        </p:nvSpPr>
        <p:spPr>
          <a:xfrm>
            <a:off x="5344914" y="1981203"/>
            <a:ext cx="2199662"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8" name="Text Placeholder 3">
            <a:extLst>
              <a:ext uri="{FF2B5EF4-FFF2-40B4-BE49-F238E27FC236}">
                <a16:creationId xmlns:a16="http://schemas.microsoft.com/office/drawing/2014/main" id="{2588F731-D53A-43EF-A03F-E2415883F49A}"/>
              </a:ext>
            </a:extLst>
          </p:cNvPr>
          <p:cNvSpPr txBox="1">
            <a:spLocks noGrp="1"/>
          </p:cNvSpPr>
          <p:nvPr>
            <p:ph type="body" idx="4294967295"/>
          </p:nvPr>
        </p:nvSpPr>
        <p:spPr>
          <a:xfrm>
            <a:off x="5344914" y="2667003"/>
            <a:ext cx="2199662" cy="3589340"/>
          </a:xfrm>
        </p:spPr>
        <p:txBody>
          <a:bodyPr/>
          <a:lstStyle>
            <a:lvl1pPr marL="0" indent="0">
              <a:buNone/>
              <a:defRPr sz="1400"/>
            </a:lvl1pPr>
          </a:lstStyle>
          <a:p>
            <a:pPr lvl="0"/>
            <a:r>
              <a:rPr lang="it-IT"/>
              <a:t>Modifica gli stili del testo dello schema</a:t>
            </a:r>
          </a:p>
        </p:txBody>
      </p:sp>
      <p:cxnSp>
        <p:nvCxnSpPr>
          <p:cNvPr id="9" name="Straight Connector 16">
            <a:extLst>
              <a:ext uri="{FF2B5EF4-FFF2-40B4-BE49-F238E27FC236}">
                <a16:creationId xmlns:a16="http://schemas.microsoft.com/office/drawing/2014/main" id="{C63B54D6-0E57-4246-8811-2C11367FDD3D}"/>
              </a:ext>
            </a:extLst>
          </p:cNvPr>
          <p:cNvCxnSpPr/>
          <p:nvPr/>
        </p:nvCxnSpPr>
        <p:spPr>
          <a:xfrm>
            <a:off x="2795329" y="2133596"/>
            <a:ext cx="0" cy="3962407"/>
          </a:xfrm>
          <a:prstGeom prst="straightConnector1">
            <a:avLst/>
          </a:prstGeom>
          <a:noFill/>
          <a:ln w="12701" cap="rnd">
            <a:solidFill>
              <a:srgbClr val="8AD0D6">
                <a:alpha val="40000"/>
              </a:srgbClr>
            </a:solidFill>
            <a:prstDash val="solid"/>
            <a:miter/>
          </a:ln>
        </p:spPr>
      </p:cxnSp>
      <p:cxnSp>
        <p:nvCxnSpPr>
          <p:cNvPr id="10" name="Straight Connector 17">
            <a:extLst>
              <a:ext uri="{FF2B5EF4-FFF2-40B4-BE49-F238E27FC236}">
                <a16:creationId xmlns:a16="http://schemas.microsoft.com/office/drawing/2014/main" id="{674EDE08-6F63-4C96-83A6-029AA8A325FD}"/>
              </a:ext>
            </a:extLst>
          </p:cNvPr>
          <p:cNvCxnSpPr/>
          <p:nvPr/>
        </p:nvCxnSpPr>
        <p:spPr>
          <a:xfrm>
            <a:off x="5223034" y="2133596"/>
            <a:ext cx="0" cy="3966887"/>
          </a:xfrm>
          <a:prstGeom prst="straightConnector1">
            <a:avLst/>
          </a:prstGeom>
          <a:noFill/>
          <a:ln w="12701" cap="rnd">
            <a:solidFill>
              <a:srgbClr val="8AD0D6">
                <a:alpha val="40000"/>
              </a:srgbClr>
            </a:solidFill>
            <a:prstDash val="solid"/>
            <a:miter/>
          </a:ln>
        </p:spPr>
      </p:cxnSp>
      <p:sp>
        <p:nvSpPr>
          <p:cNvPr id="11" name="Date Placeholder 3">
            <a:extLst>
              <a:ext uri="{FF2B5EF4-FFF2-40B4-BE49-F238E27FC236}">
                <a16:creationId xmlns:a16="http://schemas.microsoft.com/office/drawing/2014/main" id="{400481B1-851A-4E23-8131-2FBB5F16CF81}"/>
              </a:ext>
            </a:extLst>
          </p:cNvPr>
          <p:cNvSpPr txBox="1">
            <a:spLocks noGrp="1"/>
          </p:cNvSpPr>
          <p:nvPr>
            <p:ph type="dt" sz="half" idx="7"/>
          </p:nvPr>
        </p:nvSpPr>
        <p:spPr/>
        <p:txBody>
          <a:bodyPr/>
          <a:lstStyle>
            <a:lvl1pPr>
              <a:defRPr/>
            </a:lvl1pPr>
          </a:lstStyle>
          <a:p>
            <a:pPr lvl="0"/>
            <a:fld id="{26A59615-675A-4AF7-A744-1C27095D62EA}" type="datetime1">
              <a:rPr lang="it-IT"/>
              <a:pPr lvl="0"/>
              <a:t>15/05/2024</a:t>
            </a:fld>
            <a:endParaRPr lang="it-IT"/>
          </a:p>
        </p:txBody>
      </p:sp>
      <p:sp>
        <p:nvSpPr>
          <p:cNvPr id="12" name="Footer Placeholder 4">
            <a:extLst>
              <a:ext uri="{FF2B5EF4-FFF2-40B4-BE49-F238E27FC236}">
                <a16:creationId xmlns:a16="http://schemas.microsoft.com/office/drawing/2014/main" id="{0320C87F-2536-4EDD-90EC-78FC4CA42615}"/>
              </a:ext>
            </a:extLst>
          </p:cNvPr>
          <p:cNvSpPr txBox="1">
            <a:spLocks noGrp="1"/>
          </p:cNvSpPr>
          <p:nvPr>
            <p:ph type="ftr" sz="quarter" idx="9"/>
          </p:nvPr>
        </p:nvSpPr>
        <p:spPr/>
        <p:txBody>
          <a:bodyPr/>
          <a:lstStyle>
            <a:lvl1pPr>
              <a:defRPr/>
            </a:lvl1pPr>
          </a:lstStyle>
          <a:p>
            <a:pPr lvl="0"/>
            <a:endParaRPr lang="it-IT"/>
          </a:p>
        </p:txBody>
      </p:sp>
      <p:sp>
        <p:nvSpPr>
          <p:cNvPr id="13" name="Slide Number Placeholder 5">
            <a:extLst>
              <a:ext uri="{FF2B5EF4-FFF2-40B4-BE49-F238E27FC236}">
                <a16:creationId xmlns:a16="http://schemas.microsoft.com/office/drawing/2014/main" id="{052E372F-08ED-4B9D-A6DD-367D7658DD0D}"/>
              </a:ext>
            </a:extLst>
          </p:cNvPr>
          <p:cNvSpPr txBox="1">
            <a:spLocks noGrp="1"/>
          </p:cNvSpPr>
          <p:nvPr>
            <p:ph type="sldNum" sz="quarter" idx="8"/>
          </p:nvPr>
        </p:nvSpPr>
        <p:spPr/>
        <p:txBody>
          <a:bodyPr/>
          <a:lstStyle>
            <a:lvl1pPr>
              <a:defRPr/>
            </a:lvl1pPr>
          </a:lstStyle>
          <a:p>
            <a:pPr lvl="0"/>
            <a:fld id="{B2735B82-09B9-47D0-8B56-A292DBF8BA59}" type="slidenum">
              <a:t>‹N›</a:t>
            </a:fld>
            <a:endParaRPr lang="it-IT"/>
          </a:p>
        </p:txBody>
      </p:sp>
    </p:spTree>
    <p:extLst>
      <p:ext uri="{BB962C8B-B14F-4D97-AF65-F5344CB8AC3E}">
        <p14:creationId xmlns:p14="http://schemas.microsoft.com/office/powerpoint/2010/main" val="927855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9781-19FB-4C6F-B1A5-59D0CE399AB5}"/>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4BBC62C5-29AB-4820-A6F9-C83D46D2177D}"/>
              </a:ext>
            </a:extLst>
          </p:cNvPr>
          <p:cNvSpPr txBox="1">
            <a:spLocks noGrp="1"/>
          </p:cNvSpPr>
          <p:nvPr>
            <p:ph type="body" idx="4294967295"/>
          </p:nvPr>
        </p:nvSpPr>
        <p:spPr>
          <a:xfrm>
            <a:off x="489478" y="4250945"/>
            <a:ext cx="2205615"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4" name="Picture Placeholder 2">
            <a:extLst>
              <a:ext uri="{FF2B5EF4-FFF2-40B4-BE49-F238E27FC236}">
                <a16:creationId xmlns:a16="http://schemas.microsoft.com/office/drawing/2014/main" id="{A773B9A1-C5B1-40D4-8EE2-9A615DDD748A}"/>
              </a:ext>
            </a:extLst>
          </p:cNvPr>
          <p:cNvSpPr txBox="1">
            <a:spLocks noGrp="1"/>
          </p:cNvSpPr>
          <p:nvPr>
            <p:ph type="pic" idx="4294967295"/>
          </p:nvPr>
        </p:nvSpPr>
        <p:spPr>
          <a:xfrm>
            <a:off x="489478" y="2209803"/>
            <a:ext cx="2205615" cy="1524003"/>
          </a:xfrm>
          <a:effectLst>
            <a:outerShdw dist="50804" dir="5400000" algn="tl">
              <a:srgbClr val="000000">
                <a:alpha val="43000"/>
              </a:srgbClr>
            </a:outerShdw>
          </a:effectLst>
        </p:spPr>
        <p:txBody>
          <a:bodyPr anchorCtr="1"/>
          <a:lstStyle>
            <a:lvl1pPr marL="0" indent="0" algn="ctr">
              <a:buNone/>
              <a:defRPr sz="1600"/>
            </a:lvl1pPr>
          </a:lstStyle>
          <a:p>
            <a:pPr lvl="0"/>
            <a:r>
              <a:rPr lang="it-IT"/>
              <a:t>Fare clic sull'icona per inserire un'immagine</a:t>
            </a:r>
            <a:endParaRPr lang="en-US"/>
          </a:p>
        </p:txBody>
      </p:sp>
      <p:sp>
        <p:nvSpPr>
          <p:cNvPr id="5" name="Text Placeholder 3">
            <a:extLst>
              <a:ext uri="{FF2B5EF4-FFF2-40B4-BE49-F238E27FC236}">
                <a16:creationId xmlns:a16="http://schemas.microsoft.com/office/drawing/2014/main" id="{84DBBBC7-1837-4FB3-BA99-9B4CFD5A52F3}"/>
              </a:ext>
            </a:extLst>
          </p:cNvPr>
          <p:cNvSpPr txBox="1">
            <a:spLocks noGrp="1"/>
          </p:cNvSpPr>
          <p:nvPr>
            <p:ph type="body" idx="4294967295"/>
          </p:nvPr>
        </p:nvSpPr>
        <p:spPr>
          <a:xfrm>
            <a:off x="489478" y="4827209"/>
            <a:ext cx="2205615" cy="659190"/>
          </a:xfrm>
        </p:spPr>
        <p:txBody>
          <a:bodyPr/>
          <a:lstStyle>
            <a:lvl1pPr marL="0" indent="0">
              <a:buNone/>
              <a:defRPr sz="1400"/>
            </a:lvl1pPr>
          </a:lstStyle>
          <a:p>
            <a:pPr lvl="0"/>
            <a:r>
              <a:rPr lang="it-IT"/>
              <a:t>Modifica gli stili del testo dello schema</a:t>
            </a:r>
          </a:p>
        </p:txBody>
      </p:sp>
      <p:sp>
        <p:nvSpPr>
          <p:cNvPr id="6" name="Text Placeholder 4">
            <a:extLst>
              <a:ext uri="{FF2B5EF4-FFF2-40B4-BE49-F238E27FC236}">
                <a16:creationId xmlns:a16="http://schemas.microsoft.com/office/drawing/2014/main" id="{1D01592A-E66A-40A0-A1B1-4AEE39AD5C43}"/>
              </a:ext>
            </a:extLst>
          </p:cNvPr>
          <p:cNvSpPr txBox="1">
            <a:spLocks noGrp="1"/>
          </p:cNvSpPr>
          <p:nvPr>
            <p:ph type="body" idx="4294967295"/>
          </p:nvPr>
        </p:nvSpPr>
        <p:spPr>
          <a:xfrm>
            <a:off x="2917795" y="4250945"/>
            <a:ext cx="2198464"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7" name="Picture Placeholder 2">
            <a:extLst>
              <a:ext uri="{FF2B5EF4-FFF2-40B4-BE49-F238E27FC236}">
                <a16:creationId xmlns:a16="http://schemas.microsoft.com/office/drawing/2014/main" id="{B01F17B7-2447-41F2-8C87-A1B0E6D446FD}"/>
              </a:ext>
            </a:extLst>
          </p:cNvPr>
          <p:cNvSpPr txBox="1">
            <a:spLocks noGrp="1"/>
          </p:cNvSpPr>
          <p:nvPr>
            <p:ph type="pic" idx="4294967295"/>
          </p:nvPr>
        </p:nvSpPr>
        <p:spPr>
          <a:xfrm>
            <a:off x="2917795" y="2209803"/>
            <a:ext cx="2198464" cy="1524003"/>
          </a:xfrm>
          <a:effectLst>
            <a:outerShdw dist="50804" dir="5400000" algn="tl">
              <a:srgbClr val="000000">
                <a:alpha val="43000"/>
              </a:srgbClr>
            </a:outerShdw>
          </a:effectLst>
        </p:spPr>
        <p:txBody>
          <a:bodyPr anchorCtr="1"/>
          <a:lstStyle>
            <a:lvl1pPr marL="0" indent="0" algn="ctr">
              <a:buNone/>
              <a:defRPr sz="1600"/>
            </a:lvl1pPr>
          </a:lstStyle>
          <a:p>
            <a:pPr lvl="0"/>
            <a:r>
              <a:rPr lang="it-IT"/>
              <a:t>Fare clic sull'icona per inserire un'immagine</a:t>
            </a:r>
            <a:endParaRPr lang="en-US"/>
          </a:p>
        </p:txBody>
      </p:sp>
      <p:sp>
        <p:nvSpPr>
          <p:cNvPr id="8" name="Text Placeholder 3">
            <a:extLst>
              <a:ext uri="{FF2B5EF4-FFF2-40B4-BE49-F238E27FC236}">
                <a16:creationId xmlns:a16="http://schemas.microsoft.com/office/drawing/2014/main" id="{3B250A97-D076-42F8-A380-81E1402B0DAF}"/>
              </a:ext>
            </a:extLst>
          </p:cNvPr>
          <p:cNvSpPr txBox="1">
            <a:spLocks noGrp="1"/>
          </p:cNvSpPr>
          <p:nvPr>
            <p:ph type="body" idx="4294967295"/>
          </p:nvPr>
        </p:nvSpPr>
        <p:spPr>
          <a:xfrm>
            <a:off x="2916780" y="4827209"/>
            <a:ext cx="2201381" cy="659190"/>
          </a:xfrm>
        </p:spPr>
        <p:txBody>
          <a:bodyPr/>
          <a:lstStyle>
            <a:lvl1pPr marL="0" indent="0">
              <a:buNone/>
              <a:defRPr sz="1400"/>
            </a:lvl1pPr>
          </a:lstStyle>
          <a:p>
            <a:pPr lvl="0"/>
            <a:r>
              <a:rPr lang="it-IT"/>
              <a:t>Modifica gli stili del testo dello schema</a:t>
            </a:r>
          </a:p>
        </p:txBody>
      </p:sp>
      <p:sp>
        <p:nvSpPr>
          <p:cNvPr id="9" name="Text Placeholder 4">
            <a:extLst>
              <a:ext uri="{FF2B5EF4-FFF2-40B4-BE49-F238E27FC236}">
                <a16:creationId xmlns:a16="http://schemas.microsoft.com/office/drawing/2014/main" id="{5F846561-53EE-4608-ACB0-3745162419B1}"/>
              </a:ext>
            </a:extLst>
          </p:cNvPr>
          <p:cNvSpPr txBox="1">
            <a:spLocks noGrp="1"/>
          </p:cNvSpPr>
          <p:nvPr>
            <p:ph type="body" idx="4294967295"/>
          </p:nvPr>
        </p:nvSpPr>
        <p:spPr>
          <a:xfrm>
            <a:off x="5344914" y="4250945"/>
            <a:ext cx="2199662"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10" name="Picture Placeholder 2">
            <a:extLst>
              <a:ext uri="{FF2B5EF4-FFF2-40B4-BE49-F238E27FC236}">
                <a16:creationId xmlns:a16="http://schemas.microsoft.com/office/drawing/2014/main" id="{7FC02789-B8F6-4F01-B905-FAB06E96BC61}"/>
              </a:ext>
            </a:extLst>
          </p:cNvPr>
          <p:cNvSpPr txBox="1">
            <a:spLocks noGrp="1"/>
          </p:cNvSpPr>
          <p:nvPr>
            <p:ph type="pic" idx="4294967295"/>
          </p:nvPr>
        </p:nvSpPr>
        <p:spPr>
          <a:xfrm>
            <a:off x="5344914" y="2209803"/>
            <a:ext cx="2199662" cy="1524003"/>
          </a:xfrm>
          <a:effectLst>
            <a:outerShdw dist="50804" dir="5400000" algn="tl">
              <a:srgbClr val="000000">
                <a:alpha val="43000"/>
              </a:srgbClr>
            </a:outerShdw>
          </a:effectLst>
        </p:spPr>
        <p:txBody>
          <a:bodyPr anchorCtr="1"/>
          <a:lstStyle>
            <a:lvl1pPr marL="0" indent="0" algn="ctr">
              <a:buNone/>
              <a:defRPr sz="1600"/>
            </a:lvl1pPr>
          </a:lstStyle>
          <a:p>
            <a:pPr lvl="0"/>
            <a:r>
              <a:rPr lang="it-IT"/>
              <a:t>Fare clic sull'icona per inserire un'immagine</a:t>
            </a:r>
            <a:endParaRPr lang="en-US"/>
          </a:p>
        </p:txBody>
      </p:sp>
      <p:sp>
        <p:nvSpPr>
          <p:cNvPr id="11" name="Text Placeholder 3">
            <a:extLst>
              <a:ext uri="{FF2B5EF4-FFF2-40B4-BE49-F238E27FC236}">
                <a16:creationId xmlns:a16="http://schemas.microsoft.com/office/drawing/2014/main" id="{25E6F7FC-DE7F-4F8C-ADBA-0160B1AF3F18}"/>
              </a:ext>
            </a:extLst>
          </p:cNvPr>
          <p:cNvSpPr txBox="1">
            <a:spLocks noGrp="1"/>
          </p:cNvSpPr>
          <p:nvPr>
            <p:ph type="body" idx="4294967295"/>
          </p:nvPr>
        </p:nvSpPr>
        <p:spPr>
          <a:xfrm>
            <a:off x="5344823" y="4827209"/>
            <a:ext cx="2202570" cy="659190"/>
          </a:xfrm>
        </p:spPr>
        <p:txBody>
          <a:bodyPr/>
          <a:lstStyle>
            <a:lvl1pPr marL="0" indent="0">
              <a:buNone/>
              <a:defRPr sz="1400"/>
            </a:lvl1pPr>
          </a:lstStyle>
          <a:p>
            <a:pPr lvl="0"/>
            <a:r>
              <a:rPr lang="it-IT"/>
              <a:t>Modifica gli stili del testo dello schema</a:t>
            </a:r>
          </a:p>
        </p:txBody>
      </p:sp>
      <p:cxnSp>
        <p:nvCxnSpPr>
          <p:cNvPr id="12" name="Straight Connector 18">
            <a:extLst>
              <a:ext uri="{FF2B5EF4-FFF2-40B4-BE49-F238E27FC236}">
                <a16:creationId xmlns:a16="http://schemas.microsoft.com/office/drawing/2014/main" id="{0BBBECE7-52A9-4F35-AB3C-4AFD2E8559AC}"/>
              </a:ext>
            </a:extLst>
          </p:cNvPr>
          <p:cNvCxnSpPr/>
          <p:nvPr/>
        </p:nvCxnSpPr>
        <p:spPr>
          <a:xfrm>
            <a:off x="2795329" y="2133596"/>
            <a:ext cx="0" cy="3962407"/>
          </a:xfrm>
          <a:prstGeom prst="straightConnector1">
            <a:avLst/>
          </a:prstGeom>
          <a:noFill/>
          <a:ln w="12701" cap="rnd">
            <a:solidFill>
              <a:srgbClr val="8AD0D6">
                <a:alpha val="40000"/>
              </a:srgbClr>
            </a:solidFill>
            <a:prstDash val="solid"/>
            <a:miter/>
          </a:ln>
        </p:spPr>
      </p:cxnSp>
      <p:cxnSp>
        <p:nvCxnSpPr>
          <p:cNvPr id="13" name="Straight Connector 19">
            <a:extLst>
              <a:ext uri="{FF2B5EF4-FFF2-40B4-BE49-F238E27FC236}">
                <a16:creationId xmlns:a16="http://schemas.microsoft.com/office/drawing/2014/main" id="{295E7BFD-8D81-4D44-BB6A-024BF92900A6}"/>
              </a:ext>
            </a:extLst>
          </p:cNvPr>
          <p:cNvCxnSpPr/>
          <p:nvPr/>
        </p:nvCxnSpPr>
        <p:spPr>
          <a:xfrm>
            <a:off x="5223034" y="2133596"/>
            <a:ext cx="0" cy="3966887"/>
          </a:xfrm>
          <a:prstGeom prst="straightConnector1">
            <a:avLst/>
          </a:prstGeom>
          <a:noFill/>
          <a:ln w="12701" cap="rnd">
            <a:solidFill>
              <a:srgbClr val="8AD0D6">
                <a:alpha val="40000"/>
              </a:srgbClr>
            </a:solidFill>
            <a:prstDash val="solid"/>
            <a:miter/>
          </a:ln>
        </p:spPr>
      </p:cxnSp>
      <p:sp>
        <p:nvSpPr>
          <p:cNvPr id="14" name="Date Placeholder 3">
            <a:extLst>
              <a:ext uri="{FF2B5EF4-FFF2-40B4-BE49-F238E27FC236}">
                <a16:creationId xmlns:a16="http://schemas.microsoft.com/office/drawing/2014/main" id="{D046DEED-EBD8-4FB5-9105-1B06B4205711}"/>
              </a:ext>
            </a:extLst>
          </p:cNvPr>
          <p:cNvSpPr txBox="1">
            <a:spLocks noGrp="1"/>
          </p:cNvSpPr>
          <p:nvPr>
            <p:ph type="dt" sz="half" idx="7"/>
          </p:nvPr>
        </p:nvSpPr>
        <p:spPr/>
        <p:txBody>
          <a:bodyPr/>
          <a:lstStyle>
            <a:lvl1pPr>
              <a:defRPr/>
            </a:lvl1pPr>
          </a:lstStyle>
          <a:p>
            <a:pPr lvl="0"/>
            <a:fld id="{637FD8FC-3F24-4532-9019-F25A354931DE}" type="datetime1">
              <a:rPr lang="it-IT"/>
              <a:pPr lvl="0"/>
              <a:t>15/05/2024</a:t>
            </a:fld>
            <a:endParaRPr lang="it-IT"/>
          </a:p>
        </p:txBody>
      </p:sp>
      <p:sp>
        <p:nvSpPr>
          <p:cNvPr id="15" name="Footer Placeholder 4">
            <a:extLst>
              <a:ext uri="{FF2B5EF4-FFF2-40B4-BE49-F238E27FC236}">
                <a16:creationId xmlns:a16="http://schemas.microsoft.com/office/drawing/2014/main" id="{20DB6118-801A-4ACF-8A37-17F677447029}"/>
              </a:ext>
            </a:extLst>
          </p:cNvPr>
          <p:cNvSpPr txBox="1">
            <a:spLocks noGrp="1"/>
          </p:cNvSpPr>
          <p:nvPr>
            <p:ph type="ftr" sz="quarter" idx="9"/>
          </p:nvPr>
        </p:nvSpPr>
        <p:spPr/>
        <p:txBody>
          <a:bodyPr/>
          <a:lstStyle>
            <a:lvl1pPr>
              <a:defRPr/>
            </a:lvl1pPr>
          </a:lstStyle>
          <a:p>
            <a:pPr lvl="0"/>
            <a:endParaRPr lang="it-IT"/>
          </a:p>
        </p:txBody>
      </p:sp>
      <p:sp>
        <p:nvSpPr>
          <p:cNvPr id="16" name="Slide Number Placeholder 5">
            <a:extLst>
              <a:ext uri="{FF2B5EF4-FFF2-40B4-BE49-F238E27FC236}">
                <a16:creationId xmlns:a16="http://schemas.microsoft.com/office/drawing/2014/main" id="{862B5D08-AEF1-4476-B6A5-9C699A8E16E8}"/>
              </a:ext>
            </a:extLst>
          </p:cNvPr>
          <p:cNvSpPr txBox="1">
            <a:spLocks noGrp="1"/>
          </p:cNvSpPr>
          <p:nvPr>
            <p:ph type="sldNum" sz="quarter" idx="8"/>
          </p:nvPr>
        </p:nvSpPr>
        <p:spPr/>
        <p:txBody>
          <a:bodyPr/>
          <a:lstStyle>
            <a:lvl1pPr>
              <a:defRPr/>
            </a:lvl1pPr>
          </a:lstStyle>
          <a:p>
            <a:pPr lvl="0"/>
            <a:fld id="{D2E5A48E-D865-4A2B-B210-A858AD6ED011}" type="slidenum">
              <a:t>‹N›</a:t>
            </a:fld>
            <a:endParaRPr lang="it-IT"/>
          </a:p>
        </p:txBody>
      </p:sp>
    </p:spTree>
    <p:extLst>
      <p:ext uri="{BB962C8B-B14F-4D97-AF65-F5344CB8AC3E}">
        <p14:creationId xmlns:p14="http://schemas.microsoft.com/office/powerpoint/2010/main" val="1794313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9CAA-E8F4-4A62-9025-EE8B8EC95E8C}"/>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Vertical Text Placeholder 2">
            <a:extLst>
              <a:ext uri="{FF2B5EF4-FFF2-40B4-BE49-F238E27FC236}">
                <a16:creationId xmlns:a16="http://schemas.microsoft.com/office/drawing/2014/main" id="{F694B500-96DF-4C59-8FF2-F9B55365AB4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1A4FEDD2-DC7C-4FCD-BE4A-C2AE383A5886}"/>
              </a:ext>
            </a:extLst>
          </p:cNvPr>
          <p:cNvSpPr txBox="1">
            <a:spLocks noGrp="1"/>
          </p:cNvSpPr>
          <p:nvPr>
            <p:ph type="dt" sz="half" idx="7"/>
          </p:nvPr>
        </p:nvSpPr>
        <p:spPr/>
        <p:txBody>
          <a:bodyPr/>
          <a:lstStyle>
            <a:lvl1pPr>
              <a:defRPr/>
            </a:lvl1pPr>
          </a:lstStyle>
          <a:p>
            <a:pPr lvl="0"/>
            <a:fld id="{6F0B03A4-A60E-494B-8325-CC9309CFE272}" type="datetime1">
              <a:rPr lang="it-IT"/>
              <a:pPr lvl="0"/>
              <a:t>15/05/2024</a:t>
            </a:fld>
            <a:endParaRPr lang="it-IT"/>
          </a:p>
        </p:txBody>
      </p:sp>
      <p:sp>
        <p:nvSpPr>
          <p:cNvPr id="5" name="Footer Placeholder 4">
            <a:extLst>
              <a:ext uri="{FF2B5EF4-FFF2-40B4-BE49-F238E27FC236}">
                <a16:creationId xmlns:a16="http://schemas.microsoft.com/office/drawing/2014/main" id="{BC65FF6D-7C6D-4A5C-B977-5A31E34AC9D2}"/>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C6AC664A-493E-4FA5-A26B-7D1B256A6D0C}"/>
              </a:ext>
            </a:extLst>
          </p:cNvPr>
          <p:cNvSpPr txBox="1">
            <a:spLocks noGrp="1"/>
          </p:cNvSpPr>
          <p:nvPr>
            <p:ph type="sldNum" sz="quarter" idx="8"/>
          </p:nvPr>
        </p:nvSpPr>
        <p:spPr/>
        <p:txBody>
          <a:bodyPr/>
          <a:lstStyle>
            <a:lvl1pPr>
              <a:defRPr/>
            </a:lvl1pPr>
          </a:lstStyle>
          <a:p>
            <a:pPr lvl="0"/>
            <a:fld id="{2580AF0E-3A37-4CE7-8E69-6089077E8D47}" type="slidenum">
              <a:t>‹N›</a:t>
            </a:fld>
            <a:endParaRPr lang="it-IT"/>
          </a:p>
        </p:txBody>
      </p:sp>
    </p:spTree>
    <p:extLst>
      <p:ext uri="{BB962C8B-B14F-4D97-AF65-F5344CB8AC3E}">
        <p14:creationId xmlns:p14="http://schemas.microsoft.com/office/powerpoint/2010/main" val="1828727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D4B343-E166-4B09-82F1-EEE81EB9E397}"/>
              </a:ext>
            </a:extLst>
          </p:cNvPr>
          <p:cNvSpPr txBox="1">
            <a:spLocks noGrp="1"/>
          </p:cNvSpPr>
          <p:nvPr>
            <p:ph type="title" orient="vert"/>
          </p:nvPr>
        </p:nvSpPr>
        <p:spPr>
          <a:xfrm>
            <a:off x="6229779" y="430216"/>
            <a:ext cx="1314797" cy="5826127"/>
          </a:xfrm>
        </p:spPr>
        <p:txBody>
          <a:bodyPr vert="eaVert" anchor="b"/>
          <a:lstStyle>
            <a:lvl1pPr>
              <a:defRPr/>
            </a:lvl1pPr>
          </a:lstStyle>
          <a:p>
            <a:pPr lvl="0"/>
            <a:r>
              <a:rPr lang="it-IT"/>
              <a:t>Fare clic per modificare lo stile del titolo dello schema</a:t>
            </a:r>
            <a:endParaRPr lang="en-US"/>
          </a:p>
        </p:txBody>
      </p:sp>
      <p:sp>
        <p:nvSpPr>
          <p:cNvPr id="3" name="Vertical Text Placeholder 2">
            <a:extLst>
              <a:ext uri="{FF2B5EF4-FFF2-40B4-BE49-F238E27FC236}">
                <a16:creationId xmlns:a16="http://schemas.microsoft.com/office/drawing/2014/main" id="{C2F26D9A-AF4A-459F-8640-AFB83D862B36}"/>
              </a:ext>
            </a:extLst>
          </p:cNvPr>
          <p:cNvSpPr txBox="1">
            <a:spLocks noGrp="1"/>
          </p:cNvSpPr>
          <p:nvPr>
            <p:ph type="body" orient="vert" idx="1"/>
          </p:nvPr>
        </p:nvSpPr>
        <p:spPr>
          <a:xfrm>
            <a:off x="489478" y="773207"/>
            <a:ext cx="5568814" cy="5483135"/>
          </a:xfrm>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BAEA33D7-A9E1-4C71-97C1-EDC9ED35F5F1}"/>
              </a:ext>
            </a:extLst>
          </p:cNvPr>
          <p:cNvSpPr txBox="1">
            <a:spLocks noGrp="1"/>
          </p:cNvSpPr>
          <p:nvPr>
            <p:ph type="dt" sz="half" idx="7"/>
          </p:nvPr>
        </p:nvSpPr>
        <p:spPr/>
        <p:txBody>
          <a:bodyPr/>
          <a:lstStyle>
            <a:lvl1pPr>
              <a:defRPr/>
            </a:lvl1pPr>
          </a:lstStyle>
          <a:p>
            <a:pPr lvl="0"/>
            <a:fld id="{C832274F-0081-4C61-B704-3255598C21FA}" type="datetime1">
              <a:rPr lang="it-IT"/>
              <a:pPr lvl="0"/>
              <a:t>15/05/2024</a:t>
            </a:fld>
            <a:endParaRPr lang="it-IT"/>
          </a:p>
        </p:txBody>
      </p:sp>
      <p:sp>
        <p:nvSpPr>
          <p:cNvPr id="5" name="Footer Placeholder 4">
            <a:extLst>
              <a:ext uri="{FF2B5EF4-FFF2-40B4-BE49-F238E27FC236}">
                <a16:creationId xmlns:a16="http://schemas.microsoft.com/office/drawing/2014/main" id="{9AF09A83-0D3F-479C-94DB-AA7FE976C605}"/>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92F6E3D5-C75B-4D81-9B44-39B87FD6A272}"/>
              </a:ext>
            </a:extLst>
          </p:cNvPr>
          <p:cNvSpPr txBox="1">
            <a:spLocks noGrp="1"/>
          </p:cNvSpPr>
          <p:nvPr>
            <p:ph type="sldNum" sz="quarter" idx="8"/>
          </p:nvPr>
        </p:nvSpPr>
        <p:spPr/>
        <p:txBody>
          <a:bodyPr/>
          <a:lstStyle>
            <a:lvl1pPr>
              <a:defRPr/>
            </a:lvl1pPr>
          </a:lstStyle>
          <a:p>
            <a:pPr lvl="0"/>
            <a:fld id="{BD3776DB-31CE-4823-A7F8-317DFB52AB3C}" type="slidenum">
              <a:t>‹N›</a:t>
            </a:fld>
            <a:endParaRPr lang="it-IT"/>
          </a:p>
        </p:txBody>
      </p:sp>
    </p:spTree>
    <p:extLst>
      <p:ext uri="{BB962C8B-B14F-4D97-AF65-F5344CB8AC3E}">
        <p14:creationId xmlns:p14="http://schemas.microsoft.com/office/powerpoint/2010/main" val="3738309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412993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rtl="0"/>
            <a:fld id="{2CA46E8E-89D0-493E-ABBF-B63A9C819C41}" type="datetime1">
              <a:rPr lang="it-IT" noProof="0" smtClean="0"/>
              <a:t>15/05/2024</a:t>
            </a:fld>
            <a:endParaRPr lang="it-IT" noProof="0" dirty="0"/>
          </a:p>
        </p:txBody>
      </p:sp>
      <p:sp>
        <p:nvSpPr>
          <p:cNvPr id="5" name="Footer Placeholder 4"/>
          <p:cNvSpPr>
            <a:spLocks noGrp="1"/>
          </p:cNvSpPr>
          <p:nvPr>
            <p:ph type="ftr" sz="quarter" idx="11"/>
          </p:nvPr>
        </p:nvSpPr>
        <p:spPr/>
        <p:txBody>
          <a:bodyPr/>
          <a:lstStyle/>
          <a:p>
            <a:pPr rtl="0"/>
            <a:r>
              <a:rPr lang="it-IT" noProof="0"/>
              <a:t>Piè di pagina</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104744379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B8E0-2AF9-4DE0-831B-9988999CD3DB}"/>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EB129308-12EC-4F90-B548-5615689E309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15280AA8-8F43-4053-9AD6-E57C034AE947}"/>
              </a:ext>
            </a:extLst>
          </p:cNvPr>
          <p:cNvSpPr txBox="1">
            <a:spLocks noGrp="1"/>
          </p:cNvSpPr>
          <p:nvPr>
            <p:ph type="dt" sz="half" idx="7"/>
          </p:nvPr>
        </p:nvSpPr>
        <p:spPr/>
        <p:txBody>
          <a:bodyPr/>
          <a:lstStyle>
            <a:lvl1pPr>
              <a:defRPr/>
            </a:lvl1pPr>
          </a:lstStyle>
          <a:p>
            <a:pPr lvl="0"/>
            <a:fld id="{839E9539-4839-4E96-9834-D4853DBDAFE7}" type="datetime1">
              <a:rPr lang="it-IT"/>
              <a:pPr lvl="0"/>
              <a:t>15/05/2024</a:t>
            </a:fld>
            <a:endParaRPr lang="it-IT"/>
          </a:p>
        </p:txBody>
      </p:sp>
      <p:sp>
        <p:nvSpPr>
          <p:cNvPr id="5" name="Footer Placeholder 4">
            <a:extLst>
              <a:ext uri="{FF2B5EF4-FFF2-40B4-BE49-F238E27FC236}">
                <a16:creationId xmlns:a16="http://schemas.microsoft.com/office/drawing/2014/main" id="{4E6321DE-63A6-49C4-BDA4-8233DB569962}"/>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4DC17C90-B954-4306-A399-338E325B3DDC}"/>
              </a:ext>
            </a:extLst>
          </p:cNvPr>
          <p:cNvSpPr txBox="1">
            <a:spLocks noGrp="1"/>
          </p:cNvSpPr>
          <p:nvPr>
            <p:ph type="sldNum" sz="quarter" idx="8"/>
          </p:nvPr>
        </p:nvSpPr>
        <p:spPr/>
        <p:txBody>
          <a:bodyPr/>
          <a:lstStyle>
            <a:lvl1pPr>
              <a:defRPr/>
            </a:lvl1pPr>
          </a:lstStyle>
          <a:p>
            <a:pPr lvl="0"/>
            <a:fld id="{768658A5-4CD4-4978-A0AC-BC7F20AE8FA9}" type="slidenum">
              <a:t>‹N›</a:t>
            </a:fld>
            <a:endParaRPr lang="it-IT"/>
          </a:p>
        </p:txBody>
      </p:sp>
    </p:spTree>
    <p:extLst>
      <p:ext uri="{BB962C8B-B14F-4D97-AF65-F5344CB8AC3E}">
        <p14:creationId xmlns:p14="http://schemas.microsoft.com/office/powerpoint/2010/main" val="353522365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74542C42-F0C8-417A-980A-09B6C1CD6C24}" type="datetime1">
              <a:rPr lang="it-IT" noProof="0" smtClean="0"/>
              <a:t>15/05/2024</a:t>
            </a:fld>
            <a:endParaRPr lang="it-IT" noProof="0" dirty="0"/>
          </a:p>
        </p:txBody>
      </p:sp>
      <p:sp>
        <p:nvSpPr>
          <p:cNvPr id="5" name="Footer Placeholder 4"/>
          <p:cNvSpPr>
            <a:spLocks noGrp="1"/>
          </p:cNvSpPr>
          <p:nvPr>
            <p:ph type="ftr" sz="quarter" idx="11"/>
          </p:nvPr>
        </p:nvSpPr>
        <p:spPr/>
        <p:txBody>
          <a:bodyPr/>
          <a:lstStyle/>
          <a:p>
            <a:pPr rtl="0"/>
            <a:r>
              <a:rPr lang="it-IT" noProof="0"/>
              <a:t>Piè di pagina</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928569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pPr rtl="0"/>
            <a:fld id="{2CA46E8E-89D0-493E-ABBF-B63A9C819C41}" type="datetime1">
              <a:rPr lang="it-IT" noProof="0" smtClean="0"/>
              <a:t>15/05/2024</a:t>
            </a:fld>
            <a:endParaRPr lang="it-IT" noProof="0" dirty="0"/>
          </a:p>
        </p:txBody>
      </p:sp>
      <p:sp>
        <p:nvSpPr>
          <p:cNvPr id="5" name="Footer Placeholder 4"/>
          <p:cNvSpPr>
            <a:spLocks noGrp="1"/>
          </p:cNvSpPr>
          <p:nvPr>
            <p:ph type="ftr" sz="quarter" idx="11"/>
          </p:nvPr>
        </p:nvSpPr>
        <p:spPr/>
        <p:txBody>
          <a:bodyPr/>
          <a:lstStyle/>
          <a:p>
            <a:pPr rtl="0"/>
            <a:r>
              <a:rPr lang="it-IT" noProof="0"/>
              <a:t>Piè di pagina</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17523818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fld id="{43B79944-34CF-4A72-AC1B-909189585767}" type="datetime1">
              <a:rPr lang="it-IT" noProof="0" smtClean="0"/>
              <a:t>15/05/2024</a:t>
            </a:fld>
            <a:endParaRPr lang="it-IT" noProof="0" dirty="0"/>
          </a:p>
        </p:txBody>
      </p:sp>
      <p:sp>
        <p:nvSpPr>
          <p:cNvPr id="6" name="Footer Placeholder 5"/>
          <p:cNvSpPr>
            <a:spLocks noGrp="1"/>
          </p:cNvSpPr>
          <p:nvPr>
            <p:ph type="ftr" sz="quarter" idx="11"/>
          </p:nvPr>
        </p:nvSpPr>
        <p:spPr/>
        <p:txBody>
          <a:bodyPr/>
          <a:lstStyle/>
          <a:p>
            <a:pPr rtl="0"/>
            <a:r>
              <a:rPr lang="it-IT" noProof="0"/>
              <a:t>Piè di pagina</a:t>
            </a:r>
            <a:endParaRPr lang="it-IT" noProof="0" dirty="0"/>
          </a:p>
        </p:txBody>
      </p:sp>
      <p:sp>
        <p:nvSpPr>
          <p:cNvPr id="7" name="Slide Number Placeholder 6"/>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518947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fld id="{AAAF3A87-C769-4508-A602-98056DD906C2}" type="datetime1">
              <a:rPr lang="it-IT" noProof="0" smtClean="0"/>
              <a:t>15/05/2024</a:t>
            </a:fld>
            <a:endParaRPr lang="it-IT" noProof="0" dirty="0"/>
          </a:p>
        </p:txBody>
      </p:sp>
      <p:sp>
        <p:nvSpPr>
          <p:cNvPr id="8" name="Footer Placeholder 7"/>
          <p:cNvSpPr>
            <a:spLocks noGrp="1"/>
          </p:cNvSpPr>
          <p:nvPr>
            <p:ph type="ftr" sz="quarter" idx="11"/>
          </p:nvPr>
        </p:nvSpPr>
        <p:spPr/>
        <p:txBody>
          <a:bodyPr/>
          <a:lstStyle/>
          <a:p>
            <a:pPr rtl="0"/>
            <a:r>
              <a:rPr lang="it-IT" noProof="0"/>
              <a:t>Piè di pagina</a:t>
            </a:r>
            <a:endParaRPr lang="it-IT" noProof="0" dirty="0"/>
          </a:p>
        </p:txBody>
      </p:sp>
      <p:sp>
        <p:nvSpPr>
          <p:cNvPr id="9" name="Slide Number Placeholder 8"/>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697604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fld id="{5F1DB439-C8A9-45DF-AFF2-9EFA3E72C152}" type="datetime1">
              <a:rPr lang="it-IT" noProof="0" smtClean="0"/>
              <a:t>15/05/2024</a:t>
            </a:fld>
            <a:endParaRPr lang="it-IT" noProof="0" dirty="0"/>
          </a:p>
        </p:txBody>
      </p:sp>
      <p:sp>
        <p:nvSpPr>
          <p:cNvPr id="4" name="Footer Placeholder 3"/>
          <p:cNvSpPr>
            <a:spLocks noGrp="1"/>
          </p:cNvSpPr>
          <p:nvPr>
            <p:ph type="ftr" sz="quarter" idx="11"/>
          </p:nvPr>
        </p:nvSpPr>
        <p:spPr/>
        <p:txBody>
          <a:bodyPr/>
          <a:lstStyle/>
          <a:p>
            <a:pPr rtl="0"/>
            <a:r>
              <a:rPr lang="it-IT" noProof="0"/>
              <a:t>Piè di pagina</a:t>
            </a:r>
            <a:endParaRPr lang="it-IT" noProof="0" dirty="0"/>
          </a:p>
        </p:txBody>
      </p:sp>
      <p:sp>
        <p:nvSpPr>
          <p:cNvPr id="5" name="Slide Number Placeholder 4"/>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455256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CA46E8E-89D0-493E-ABBF-B63A9C819C41}" type="datetime1">
              <a:rPr lang="it-IT" noProof="0" smtClean="0"/>
              <a:t>15/05/2024</a:t>
            </a:fld>
            <a:endParaRPr lang="it-IT" noProof="0" dirty="0"/>
          </a:p>
        </p:txBody>
      </p:sp>
      <p:sp>
        <p:nvSpPr>
          <p:cNvPr id="3" name="Footer Placeholder 2"/>
          <p:cNvSpPr>
            <a:spLocks noGrp="1"/>
          </p:cNvSpPr>
          <p:nvPr>
            <p:ph type="ftr" sz="quarter" idx="11"/>
          </p:nvPr>
        </p:nvSpPr>
        <p:spPr/>
        <p:txBody>
          <a:bodyPr/>
          <a:lstStyle/>
          <a:p>
            <a:pPr rtl="0"/>
            <a:r>
              <a:rPr lang="it-IT" noProof="0"/>
              <a:t>Piè di pagina</a:t>
            </a:r>
            <a:endParaRPr lang="it-IT" noProof="0" dirty="0"/>
          </a:p>
        </p:txBody>
      </p:sp>
      <p:sp>
        <p:nvSpPr>
          <p:cNvPr id="4" name="Slide Number Placeholder 3"/>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399818588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rtl="0"/>
            <a:fld id="{09251FC1-1A75-47DA-9A6E-B43CF6E86A62}" type="datetime1">
              <a:rPr lang="it-IT" noProof="0" smtClean="0"/>
              <a:t>15/05/2024</a:t>
            </a:fld>
            <a:endParaRPr lang="it-IT" noProof="0" dirty="0"/>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
        <p:nvSpPr>
          <p:cNvPr id="8" name="Parallelogramma 14">
            <a:extLst>
              <a:ext uri="{FF2B5EF4-FFF2-40B4-BE49-F238E27FC236}">
                <a16:creationId xmlns:a16="http://schemas.microsoft.com/office/drawing/2014/main" id="{FD66F262-EA41-4084-9C56-4CBF86669698}"/>
              </a:ext>
            </a:extLst>
          </p:cNvPr>
          <p:cNvSpPr/>
          <p:nvPr userDrawn="1"/>
        </p:nvSpPr>
        <p:spPr>
          <a:xfrm>
            <a:off x="5586413" y="0"/>
            <a:ext cx="2143125"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it-IT" sz="1350" noProof="0" dirty="0"/>
          </a:p>
        </p:txBody>
      </p:sp>
      <p:sp>
        <p:nvSpPr>
          <p:cNvPr id="9" name="Rettangolo 8">
            <a:extLst>
              <a:ext uri="{FF2B5EF4-FFF2-40B4-BE49-F238E27FC236}">
                <a16:creationId xmlns:a16="http://schemas.microsoft.com/office/drawing/2014/main" id="{0DE9CFC1-837A-498C-A247-701B9A9ECAD6}"/>
              </a:ext>
            </a:extLst>
          </p:cNvPr>
          <p:cNvSpPr/>
          <p:nvPr userDrawn="1"/>
        </p:nvSpPr>
        <p:spPr>
          <a:xfrm>
            <a:off x="0" y="1397001"/>
            <a:ext cx="77724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
        <p:nvSpPr>
          <p:cNvPr id="10" name="Rettangolo 9">
            <a:extLst>
              <a:ext uri="{FF2B5EF4-FFF2-40B4-BE49-F238E27FC236}">
                <a16:creationId xmlns:a16="http://schemas.microsoft.com/office/drawing/2014/main" id="{5005D056-FF0A-4AAD-B4CC-368EB84DCDD5}"/>
              </a:ext>
            </a:extLst>
          </p:cNvPr>
          <p:cNvSpPr/>
          <p:nvPr userDrawn="1"/>
        </p:nvSpPr>
        <p:spPr>
          <a:xfrm>
            <a:off x="4094237" y="624142"/>
            <a:ext cx="428538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cxnSp>
        <p:nvCxnSpPr>
          <p:cNvPr id="11" name="Connecteur droit 19">
            <a:extLst>
              <a:ext uri="{FF2B5EF4-FFF2-40B4-BE49-F238E27FC236}">
                <a16:creationId xmlns:a16="http://schemas.microsoft.com/office/drawing/2014/main" id="{795B867D-7791-4B98-9229-F7056EE2BF81}"/>
              </a:ext>
            </a:extLst>
          </p:cNvPr>
          <p:cNvCxnSpPr>
            <a:cxnSpLocks/>
          </p:cNvCxnSpPr>
          <p:nvPr userDrawn="1"/>
        </p:nvCxnSpPr>
        <p:spPr>
          <a:xfrm flipH="1">
            <a:off x="819150" y="6446838"/>
            <a:ext cx="12325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necteur droit 19">
            <a:extLst>
              <a:ext uri="{FF2B5EF4-FFF2-40B4-BE49-F238E27FC236}">
                <a16:creationId xmlns:a16="http://schemas.microsoft.com/office/drawing/2014/main" id="{C9BC6656-D685-41BB-928D-366CA1EC6802}"/>
              </a:ext>
            </a:extLst>
          </p:cNvPr>
          <p:cNvCxnSpPr>
            <a:cxnSpLocks/>
          </p:cNvCxnSpPr>
          <p:nvPr userDrawn="1"/>
        </p:nvCxnSpPr>
        <p:spPr>
          <a:xfrm flipH="1">
            <a:off x="6315075" y="6429376"/>
            <a:ext cx="750347"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9">
            <a:extLst>
              <a:ext uri="{FF2B5EF4-FFF2-40B4-BE49-F238E27FC236}">
                <a16:creationId xmlns:a16="http://schemas.microsoft.com/office/drawing/2014/main" id="{4FCC010E-1B4F-4D75-96C9-E77636050F08}"/>
              </a:ext>
            </a:extLst>
          </p:cNvPr>
          <p:cNvCxnSpPr>
            <a:cxnSpLocks/>
          </p:cNvCxnSpPr>
          <p:nvPr userDrawn="1"/>
        </p:nvCxnSpPr>
        <p:spPr>
          <a:xfrm flipH="1" flipV="1">
            <a:off x="8074256" y="6446838"/>
            <a:ext cx="305444"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Segnaposto piè di pagina 2">
            <a:extLst>
              <a:ext uri="{FF2B5EF4-FFF2-40B4-BE49-F238E27FC236}">
                <a16:creationId xmlns:a16="http://schemas.microsoft.com/office/drawing/2014/main" id="{3C3B0123-4DFB-4D63-9D72-683A9AB3DB66}"/>
              </a:ext>
            </a:extLst>
          </p:cNvPr>
          <p:cNvSpPr txBox="1">
            <a:spLocks/>
          </p:cNvSpPr>
          <p:nvPr userDrawn="1"/>
        </p:nvSpPr>
        <p:spPr>
          <a:xfrm>
            <a:off x="162098" y="6446839"/>
            <a:ext cx="3634741" cy="365125"/>
          </a:xfrm>
          <a:prstGeom prst="rect">
            <a:avLst/>
          </a:prstGeom>
        </p:spPr>
        <p:txBody>
          <a:bodyPr vert="horz" lIns="68580" tIns="34290" rIns="68580" bIns="3429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675"/>
              <a:t>Direttori del Corso – M. De Luca – M.A. Zappa</a:t>
            </a:r>
            <a:endParaRPr lang="it-IT" sz="675" dirty="0"/>
          </a:p>
        </p:txBody>
      </p:sp>
    </p:spTree>
    <p:extLst>
      <p:ext uri="{BB962C8B-B14F-4D97-AF65-F5344CB8AC3E}">
        <p14:creationId xmlns:p14="http://schemas.microsoft.com/office/powerpoint/2010/main" val="3637633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rtl="0"/>
            <a:fld id="{5A04164A-D1F3-464B-BA5A-A4C4D8F35ADB}" type="datetime1">
              <a:rPr lang="it-IT" noProof="0" smtClean="0"/>
              <a:t>15/05/2024</a:t>
            </a:fld>
            <a:endParaRPr lang="it-IT" noProof="0" dirty="0"/>
          </a:p>
        </p:txBody>
      </p:sp>
      <p:sp>
        <p:nvSpPr>
          <p:cNvPr id="6" name="Footer Placeholder 5"/>
          <p:cNvSpPr>
            <a:spLocks noGrp="1"/>
          </p:cNvSpPr>
          <p:nvPr>
            <p:ph type="ftr" sz="quarter" idx="11"/>
          </p:nvPr>
        </p:nvSpPr>
        <p:spPr/>
        <p:txBody>
          <a:bodyPr/>
          <a:lstStyle/>
          <a:p>
            <a:pPr rtl="0"/>
            <a:r>
              <a:rPr lang="it-IT" noProof="0"/>
              <a:t>Piè di pagina</a:t>
            </a:r>
            <a:endParaRPr lang="it-IT" noProof="0" dirty="0"/>
          </a:p>
        </p:txBody>
      </p:sp>
      <p:sp>
        <p:nvSpPr>
          <p:cNvPr id="7" name="Slide Number Placeholder 6"/>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8291B28D-B380-4CCE-A8E3-1473812F1442}"/>
              </a:ext>
            </a:extLst>
          </p:cNvPr>
          <p:cNvSpPr/>
          <p:nvPr userDrawn="1"/>
        </p:nvSpPr>
        <p:spPr>
          <a:xfrm>
            <a:off x="2652713" y="4535901"/>
            <a:ext cx="3838575"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Tree>
    <p:extLst>
      <p:ext uri="{BB962C8B-B14F-4D97-AF65-F5344CB8AC3E}">
        <p14:creationId xmlns:p14="http://schemas.microsoft.com/office/powerpoint/2010/main" val="3789750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29D1554E-7EF2-44AC-BA44-70A2B54D9DB9}" type="datetime1">
              <a:rPr lang="it-IT" noProof="0" smtClean="0"/>
              <a:t>15/05/2024</a:t>
            </a:fld>
            <a:endParaRPr lang="it-IT" noProof="0" dirty="0"/>
          </a:p>
        </p:txBody>
      </p:sp>
      <p:sp>
        <p:nvSpPr>
          <p:cNvPr id="5" name="Footer Placeholder 4"/>
          <p:cNvSpPr>
            <a:spLocks noGrp="1"/>
          </p:cNvSpPr>
          <p:nvPr>
            <p:ph type="ftr" sz="quarter" idx="11"/>
          </p:nvPr>
        </p:nvSpPr>
        <p:spPr/>
        <p:txBody>
          <a:bodyPr/>
          <a:lstStyle/>
          <a:p>
            <a:pPr rtl="0"/>
            <a:r>
              <a:rPr lang="it-IT" noProof="0"/>
              <a:t>Piè di pagina</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433354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2CA46E8E-89D0-493E-ABBF-B63A9C819C41}" type="datetime1">
              <a:rPr lang="it-IT" noProof="0" smtClean="0"/>
              <a:t>15/05/2024</a:t>
            </a:fld>
            <a:endParaRPr lang="it-IT" noProof="0" dirty="0"/>
          </a:p>
        </p:txBody>
      </p:sp>
      <p:sp>
        <p:nvSpPr>
          <p:cNvPr id="5" name="Footer Placeholder 4"/>
          <p:cNvSpPr>
            <a:spLocks noGrp="1"/>
          </p:cNvSpPr>
          <p:nvPr>
            <p:ph type="ftr" sz="quarter" idx="11"/>
          </p:nvPr>
        </p:nvSpPr>
        <p:spPr/>
        <p:txBody>
          <a:bodyPr/>
          <a:lstStyle/>
          <a:p>
            <a:pPr rtl="0"/>
            <a:r>
              <a:rPr lang="it-IT" noProof="0"/>
              <a:t>Piè di pagina</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29008437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1005-6E26-4493-843C-93106DFE2C5A}"/>
              </a:ext>
            </a:extLst>
          </p:cNvPr>
          <p:cNvSpPr txBox="1">
            <a:spLocks noGrp="1"/>
          </p:cNvSpPr>
          <p:nvPr>
            <p:ph type="title"/>
          </p:nvPr>
        </p:nvSpPr>
        <p:spPr>
          <a:xfrm>
            <a:off x="866439" y="2861733"/>
            <a:ext cx="6620969" cy="1915649"/>
          </a:xfrm>
        </p:spPr>
        <p:txBody>
          <a:bodyPr anchor="b"/>
          <a:lstStyle>
            <a:lvl1pPr>
              <a:defRPr sz="4000"/>
            </a:lvl1pPr>
          </a:lstStyle>
          <a:p>
            <a:pPr lvl="0"/>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3070A95B-51DC-4F3A-916F-97D6A7E1FD06}"/>
              </a:ext>
            </a:extLst>
          </p:cNvPr>
          <p:cNvSpPr txBox="1">
            <a:spLocks noGrp="1"/>
          </p:cNvSpPr>
          <p:nvPr>
            <p:ph type="body" idx="1"/>
          </p:nvPr>
        </p:nvSpPr>
        <p:spPr>
          <a:xfrm>
            <a:off x="866439" y="4777383"/>
            <a:ext cx="6620969" cy="860395"/>
          </a:xfrm>
        </p:spPr>
        <p:txBody>
          <a:bodyPr/>
          <a:lstStyle>
            <a:lvl1pPr marL="0" indent="0">
              <a:buNone/>
              <a:defRPr cap="all">
                <a:solidFill>
                  <a:srgbClr val="8AD0D6"/>
                </a:solidFill>
              </a:defRPr>
            </a:lvl1pPr>
          </a:lstStyle>
          <a:p>
            <a:pPr lvl="0"/>
            <a:r>
              <a:rPr lang="it-IT"/>
              <a:t>Modifica gli stili del testo dello schema</a:t>
            </a:r>
          </a:p>
        </p:txBody>
      </p:sp>
      <p:sp>
        <p:nvSpPr>
          <p:cNvPr id="4" name="Date Placeholder 3">
            <a:extLst>
              <a:ext uri="{FF2B5EF4-FFF2-40B4-BE49-F238E27FC236}">
                <a16:creationId xmlns:a16="http://schemas.microsoft.com/office/drawing/2014/main" id="{27667B10-CFD0-456D-A9C9-539BB87A7FC5}"/>
              </a:ext>
            </a:extLst>
          </p:cNvPr>
          <p:cNvSpPr txBox="1">
            <a:spLocks noGrp="1"/>
          </p:cNvSpPr>
          <p:nvPr>
            <p:ph type="dt" sz="half" idx="7"/>
          </p:nvPr>
        </p:nvSpPr>
        <p:spPr/>
        <p:txBody>
          <a:bodyPr/>
          <a:lstStyle>
            <a:lvl1pPr>
              <a:defRPr/>
            </a:lvl1pPr>
          </a:lstStyle>
          <a:p>
            <a:pPr lvl="0"/>
            <a:fld id="{94FF529F-F6F3-4037-BB39-A5694D74DC0D}" type="datetime1">
              <a:rPr lang="it-IT"/>
              <a:pPr lvl="0"/>
              <a:t>15/05/2024</a:t>
            </a:fld>
            <a:endParaRPr lang="it-IT"/>
          </a:p>
        </p:txBody>
      </p:sp>
      <p:sp>
        <p:nvSpPr>
          <p:cNvPr id="5" name="Footer Placeholder 4">
            <a:extLst>
              <a:ext uri="{FF2B5EF4-FFF2-40B4-BE49-F238E27FC236}">
                <a16:creationId xmlns:a16="http://schemas.microsoft.com/office/drawing/2014/main" id="{CCE38C97-22B1-4E2C-A08D-3FBE644FE06A}"/>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1529FFC0-04F4-46FD-8575-F2FD2FE44E18}"/>
              </a:ext>
            </a:extLst>
          </p:cNvPr>
          <p:cNvSpPr txBox="1">
            <a:spLocks noGrp="1"/>
          </p:cNvSpPr>
          <p:nvPr>
            <p:ph type="sldNum" sz="quarter" idx="8"/>
          </p:nvPr>
        </p:nvSpPr>
        <p:spPr/>
        <p:txBody>
          <a:bodyPr/>
          <a:lstStyle>
            <a:lvl1pPr>
              <a:defRPr/>
            </a:lvl1pPr>
          </a:lstStyle>
          <a:p>
            <a:pPr lvl="0"/>
            <a:fld id="{E9708724-363D-43C5-89E7-A546377B9401}" type="slidenum">
              <a:t>‹N›</a:t>
            </a:fld>
            <a:endParaRPr lang="it-IT"/>
          </a:p>
        </p:txBody>
      </p:sp>
    </p:spTree>
    <p:extLst>
      <p:ext uri="{BB962C8B-B14F-4D97-AF65-F5344CB8AC3E}">
        <p14:creationId xmlns:p14="http://schemas.microsoft.com/office/powerpoint/2010/main" val="2649153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5979091" y="0"/>
            <a:ext cx="2143125"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it-IT" sz="1350"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3694259" y="3841"/>
            <a:ext cx="95409" cy="6858000"/>
          </a:xfrm>
          <a:prstGeom prst="rect">
            <a:avLst/>
          </a:prstGeom>
          <a:solidFill>
            <a:srgbClr val="F3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15/05/2024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4972050" y="758952"/>
            <a:ext cx="3394710" cy="3227514"/>
          </a:xfrm>
        </p:spPr>
        <p:txBody>
          <a:bodyPr rtlCol="0" anchor="b">
            <a:normAutofit/>
          </a:bodyPr>
          <a:lstStyle>
            <a:lvl1pPr algn="l">
              <a:lnSpc>
                <a:spcPct val="90000"/>
              </a:lnSpc>
              <a:defRPr sz="4500" b="1" spc="-38" baseline="0">
                <a:solidFill>
                  <a:srgbClr val="1E508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4974128" y="4508500"/>
            <a:ext cx="3394710" cy="1279652"/>
          </a:xfrm>
        </p:spPr>
        <p:txBody>
          <a:bodyPr lIns="91440" rIns="91440" rtlCol="0">
            <a:normAutofit/>
          </a:bodyPr>
          <a:lstStyle>
            <a:lvl1pPr marL="0" indent="0" algn="l">
              <a:buNone/>
              <a:defRPr sz="1800" cap="all" spc="150" baseline="0">
                <a:solidFill>
                  <a:schemeClr val="tx1">
                    <a:lumMod val="75000"/>
                    <a:lumOff val="25000"/>
                  </a:schemeClr>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3628505" y="-1345"/>
            <a:ext cx="103160" cy="6858000"/>
          </a:xfrm>
          <a:prstGeom prst="rect">
            <a:avLst/>
          </a:prstGeom>
          <a:solidFill>
            <a:srgbClr val="E98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pic>
        <p:nvPicPr>
          <p:cNvPr id="9" name="Immagine 8">
            <a:extLst>
              <a:ext uri="{FF2B5EF4-FFF2-40B4-BE49-F238E27FC236}">
                <a16:creationId xmlns:a16="http://schemas.microsoft.com/office/drawing/2014/main" id="{84640A8C-1E5C-F82E-982D-F5BE2053E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44" y="0"/>
            <a:ext cx="3637049" cy="6858000"/>
          </a:xfrm>
          <a:prstGeom prst="rect">
            <a:avLst/>
          </a:prstGeom>
        </p:spPr>
      </p:pic>
    </p:spTree>
    <p:extLst>
      <p:ext uri="{BB962C8B-B14F-4D97-AF65-F5344CB8AC3E}">
        <p14:creationId xmlns:p14="http://schemas.microsoft.com/office/powerpoint/2010/main" val="1587297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9144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15/05/2024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909638" y="4508500"/>
            <a:ext cx="3838575" cy="1279652"/>
          </a:xfrm>
        </p:spPr>
        <p:txBody>
          <a:bodyPr lIns="91440" rIns="91440" rtlCol="0">
            <a:normAutofit/>
          </a:bodyPr>
          <a:lstStyle>
            <a:lvl1pPr marL="0" indent="0" algn="l">
              <a:buNone/>
              <a:defRPr sz="1800" cap="all" spc="150" baseline="0">
                <a:solidFill>
                  <a:schemeClr val="bg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909638" y="2057400"/>
            <a:ext cx="3838575" cy="1929066"/>
          </a:xfrm>
        </p:spPr>
        <p:txBody>
          <a:bodyPr rtlCol="0" anchor="b">
            <a:noAutofit/>
          </a:bodyPr>
          <a:lstStyle>
            <a:lvl1pPr algn="l">
              <a:lnSpc>
                <a:spcPct val="90000"/>
              </a:lnSpc>
              <a:defRPr sz="4050" b="1" spc="-38"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3717050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5979091" y="0"/>
            <a:ext cx="2143125"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it-IT" sz="1350"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15/05/2024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4733925"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838325" y="3568701"/>
            <a:ext cx="6541294"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050" noProof="0" dirty="0"/>
          </a:p>
        </p:txBody>
      </p:sp>
      <p:sp>
        <p:nvSpPr>
          <p:cNvPr id="2" name="Titolo 1"/>
          <p:cNvSpPr>
            <a:spLocks noGrp="1"/>
          </p:cNvSpPr>
          <p:nvPr>
            <p:ph type="title"/>
          </p:nvPr>
        </p:nvSpPr>
        <p:spPr>
          <a:xfrm>
            <a:off x="1981199" y="3746500"/>
            <a:ext cx="6248402" cy="1308100"/>
          </a:xfrm>
        </p:spPr>
        <p:txBody>
          <a:bodyPr rtlCol="0" anchor="b" anchorCtr="0">
            <a:noAutofit/>
          </a:bodyPr>
          <a:lstStyle>
            <a:lvl1pPr>
              <a:lnSpc>
                <a:spcPct val="90000"/>
              </a:lnSpc>
              <a:defRPr sz="36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81200" y="5219700"/>
            <a:ext cx="6248401" cy="586740"/>
          </a:xfrm>
        </p:spPr>
        <p:txBody>
          <a:bodyPr lIns="91440" rIns="91440" rtlCol="0" anchor="t" anchorCtr="0">
            <a:normAutofit/>
          </a:bodyPr>
          <a:lstStyle>
            <a:lvl1pPr marL="0" indent="0">
              <a:buNone/>
              <a:defRPr sz="1800" cap="all" spc="150" baseline="0">
                <a:solidFill>
                  <a:schemeClr val="bg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2814638" y="3469101"/>
            <a:ext cx="3838575"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Tree>
    <p:extLst>
      <p:ext uri="{BB962C8B-B14F-4D97-AF65-F5344CB8AC3E}">
        <p14:creationId xmlns:p14="http://schemas.microsoft.com/office/powerpoint/2010/main" val="2596507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15/05/2024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9144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301354" y="3568701"/>
            <a:ext cx="6541294"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050" noProof="0" dirty="0"/>
          </a:p>
        </p:txBody>
      </p:sp>
      <p:sp>
        <p:nvSpPr>
          <p:cNvPr id="2" name="Titolo 1"/>
          <p:cNvSpPr>
            <a:spLocks noGrp="1"/>
          </p:cNvSpPr>
          <p:nvPr>
            <p:ph type="title"/>
          </p:nvPr>
        </p:nvSpPr>
        <p:spPr>
          <a:xfrm>
            <a:off x="1447799" y="3746500"/>
            <a:ext cx="6248402" cy="1308100"/>
          </a:xfrm>
        </p:spPr>
        <p:txBody>
          <a:bodyPr rtlCol="0" anchor="b" anchorCtr="0">
            <a:noAutofit/>
          </a:bodyPr>
          <a:lstStyle>
            <a:lvl1pPr algn="ctr">
              <a:lnSpc>
                <a:spcPct val="90000"/>
              </a:lnSpc>
              <a:defRPr sz="36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447800" y="5219700"/>
            <a:ext cx="6248401" cy="586740"/>
          </a:xfrm>
        </p:spPr>
        <p:txBody>
          <a:bodyPr lIns="91440" rIns="91440" rtlCol="0" anchor="t" anchorCtr="0">
            <a:normAutofit/>
          </a:bodyPr>
          <a:lstStyle>
            <a:lvl1pPr marL="0" indent="0" algn="ctr">
              <a:buNone/>
              <a:defRPr sz="1800" cap="all" spc="150" baseline="0">
                <a:solidFill>
                  <a:schemeClr val="bg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2652713" y="3469101"/>
            <a:ext cx="3838575"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Tree>
    <p:extLst>
      <p:ext uri="{BB962C8B-B14F-4D97-AF65-F5344CB8AC3E}">
        <p14:creationId xmlns:p14="http://schemas.microsoft.com/office/powerpoint/2010/main" val="2058134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5586413" y="0"/>
            <a:ext cx="2143125"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it-IT" sz="1350"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2" y="1"/>
            <a:ext cx="3490722"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4094238" y="497809"/>
            <a:ext cx="428538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77724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4094237" y="377398"/>
            <a:ext cx="428538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5125594" y="6446839"/>
            <a:ext cx="1938638"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15/05/2024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7781752" y="6446839"/>
            <a:ext cx="585008"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808672" y="2003423"/>
            <a:ext cx="268206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
        <p:nvSpPr>
          <p:cNvPr id="2" name="Titolo 1"/>
          <p:cNvSpPr>
            <a:spLocks noGrp="1"/>
          </p:cNvSpPr>
          <p:nvPr>
            <p:ph type="title"/>
          </p:nvPr>
        </p:nvSpPr>
        <p:spPr>
          <a:xfrm>
            <a:off x="819150" y="1885126"/>
            <a:ext cx="2486025" cy="2093975"/>
          </a:xfrm>
        </p:spPr>
        <p:txBody>
          <a:bodyPr rtlCol="0" anchor="ctr">
            <a:normAutofit/>
          </a:bodyPr>
          <a:lstStyle>
            <a:lvl1pPr>
              <a:lnSpc>
                <a:spcPct val="90000"/>
              </a:lnSpc>
              <a:defRPr sz="33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819150" y="993775"/>
            <a:ext cx="77724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162098" y="6446839"/>
            <a:ext cx="3634741" cy="365125"/>
          </a:xfrm>
          <a:prstGeom prst="rect">
            <a:avLst/>
          </a:prstGeom>
        </p:spPr>
        <p:txBody>
          <a:bodyPr vert="horz" lIns="68580" tIns="34290" rIns="68580" bIns="3429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675"/>
              <a:t>Direttori del Corso – M. De Luca – M.A. Zappa</a:t>
            </a:r>
            <a:endParaRPr lang="it-IT" sz="675" dirty="0"/>
          </a:p>
        </p:txBody>
      </p:sp>
    </p:spTree>
    <p:extLst>
      <p:ext uri="{BB962C8B-B14F-4D97-AF65-F5344CB8AC3E}">
        <p14:creationId xmlns:p14="http://schemas.microsoft.com/office/powerpoint/2010/main" val="1218609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1"/>
            <a:ext cx="3490722"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5586413" y="0"/>
            <a:ext cx="2143125"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it-IT" sz="1350" noProof="0" dirty="0"/>
          </a:p>
        </p:txBody>
      </p:sp>
      <p:sp>
        <p:nvSpPr>
          <p:cNvPr id="3" name="Segnaposto contenuto 2"/>
          <p:cNvSpPr>
            <a:spLocks noGrp="1"/>
          </p:cNvSpPr>
          <p:nvPr>
            <p:ph idx="1"/>
          </p:nvPr>
        </p:nvSpPr>
        <p:spPr>
          <a:xfrm>
            <a:off x="4094238" y="497809"/>
            <a:ext cx="428538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5125594" y="6446839"/>
            <a:ext cx="1938638"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15/05/2024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7781752" y="6446839"/>
            <a:ext cx="585008"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819150" y="1885126"/>
            <a:ext cx="2301625" cy="2093975"/>
          </a:xfrm>
        </p:spPr>
        <p:txBody>
          <a:bodyPr rtlCol="0" anchor="ctr">
            <a:normAutofit/>
          </a:bodyPr>
          <a:lstStyle>
            <a:lvl1pPr>
              <a:lnSpc>
                <a:spcPct val="90000"/>
              </a:lnSpc>
              <a:defRPr sz="33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162098" y="6446839"/>
            <a:ext cx="3634741" cy="365125"/>
          </a:xfrm>
          <a:prstGeom prst="rect">
            <a:avLst/>
          </a:prstGeom>
        </p:spPr>
        <p:txBody>
          <a:bodyPr vert="horz" lIns="68580" tIns="34290" rIns="68580" bIns="3429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675"/>
              <a:t>Direttori del Corso – M. De Luca – M.A. Zappa</a:t>
            </a:r>
            <a:endParaRPr lang="it-IT" sz="675" dirty="0"/>
          </a:p>
        </p:txBody>
      </p:sp>
    </p:spTree>
    <p:extLst>
      <p:ext uri="{BB962C8B-B14F-4D97-AF65-F5344CB8AC3E}">
        <p14:creationId xmlns:p14="http://schemas.microsoft.com/office/powerpoint/2010/main" val="1924835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5586413" y="0"/>
            <a:ext cx="2143125"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it-IT" sz="1350" noProof="0" dirty="0"/>
          </a:p>
        </p:txBody>
      </p:sp>
      <p:sp>
        <p:nvSpPr>
          <p:cNvPr id="2" name="Titolo 1"/>
          <p:cNvSpPr>
            <a:spLocks noGrp="1"/>
          </p:cNvSpPr>
          <p:nvPr>
            <p:ph type="title"/>
          </p:nvPr>
        </p:nvSpPr>
        <p:spPr>
          <a:xfrm>
            <a:off x="3738541" y="548355"/>
            <a:ext cx="4541135" cy="634336"/>
          </a:xfrm>
        </p:spPr>
        <p:txBody>
          <a:bodyPr rtlCol="0" anchor="ctr">
            <a:noAutofit/>
          </a:bodyPr>
          <a:lstStyle>
            <a:lvl1pPr>
              <a:lnSpc>
                <a:spcPct val="90000"/>
              </a:lnSpc>
              <a:defRPr sz="27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3825625" y="1611313"/>
            <a:ext cx="4554074" cy="3755104"/>
          </a:xfrm>
        </p:spPr>
        <p:txBody>
          <a:bodyPr rtlCol="0" anchor="t">
            <a:normAutofit/>
          </a:bodyPr>
          <a:lstStyle>
            <a:lvl1pPr>
              <a:defRPr sz="1800"/>
            </a:lvl1pPr>
            <a:lvl2pPr>
              <a:defRPr sz="1500"/>
            </a:lvl2pPr>
            <a:lvl3pPr>
              <a:defRPr sz="1200"/>
            </a:lvl3pPr>
            <a:lvl4pPr>
              <a:defRPr sz="1200"/>
            </a:lvl4pPr>
            <a:lvl5pPr>
              <a:defRPr sz="12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5125594" y="6446839"/>
            <a:ext cx="1938638"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15/05/2024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822960" y="6446839"/>
            <a:ext cx="363474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7781752" y="6446839"/>
            <a:ext cx="585008"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1"/>
            <a:ext cx="3490722"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874705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9144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5586413" y="0"/>
            <a:ext cx="2143125"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it-IT" sz="1350" noProof="0" dirty="0"/>
          </a:p>
        </p:txBody>
      </p:sp>
      <p:sp>
        <p:nvSpPr>
          <p:cNvPr id="2" name="Titolo 1"/>
          <p:cNvSpPr>
            <a:spLocks noGrp="1"/>
          </p:cNvSpPr>
          <p:nvPr>
            <p:ph type="title"/>
          </p:nvPr>
        </p:nvSpPr>
        <p:spPr>
          <a:xfrm>
            <a:off x="2301433" y="880375"/>
            <a:ext cx="4541135" cy="634336"/>
          </a:xfrm>
        </p:spPr>
        <p:txBody>
          <a:bodyPr rtlCol="0" anchor="ctr">
            <a:noAutofit/>
          </a:bodyPr>
          <a:lstStyle>
            <a:lvl1pPr algn="ctr">
              <a:lnSpc>
                <a:spcPct val="90000"/>
              </a:lnSpc>
              <a:defRPr sz="27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5125594" y="6446839"/>
            <a:ext cx="1938638"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15/05/2024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822960" y="6446839"/>
            <a:ext cx="363474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7781752" y="6446839"/>
            <a:ext cx="585008"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4183380" y="0"/>
            <a:ext cx="77724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Tree>
    <p:extLst>
      <p:ext uri="{BB962C8B-B14F-4D97-AF65-F5344CB8AC3E}">
        <p14:creationId xmlns:p14="http://schemas.microsoft.com/office/powerpoint/2010/main" val="4034480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5586413" y="0"/>
            <a:ext cx="2143125"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it-IT" sz="1350"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3490734" y="507334"/>
            <a:ext cx="5653266"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2" y="1"/>
            <a:ext cx="3490722"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19150" y="1885126"/>
            <a:ext cx="2301625" cy="2093975"/>
          </a:xfrm>
        </p:spPr>
        <p:txBody>
          <a:bodyPr rtlCol="0" anchor="ctr">
            <a:normAutofit/>
          </a:bodyPr>
          <a:lstStyle>
            <a:lvl1pPr>
              <a:lnSpc>
                <a:spcPct val="90000"/>
              </a:lnSpc>
              <a:defRPr sz="33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4855030" y="943430"/>
            <a:ext cx="3524589" cy="3977366"/>
          </a:xfrm>
        </p:spPr>
        <p:txBody>
          <a:bodyPr rtlCol="0" anchor="ctr">
            <a:normAutofit/>
          </a:bodyPr>
          <a:lstStyle>
            <a:lvl1pPr>
              <a:defRPr sz="1800"/>
            </a:lvl1pPr>
            <a:lvl2pPr>
              <a:defRPr sz="1500"/>
            </a:lvl2pPr>
            <a:lvl3pPr>
              <a:defRPr sz="1200"/>
            </a:lvl3pPr>
            <a:lvl4pPr>
              <a:defRPr sz="1200"/>
            </a:lvl4pPr>
            <a:lvl5pPr>
              <a:defRPr sz="12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5125594" y="6446839"/>
            <a:ext cx="1938638"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15/05/2024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822960" y="6446839"/>
            <a:ext cx="363474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7781752" y="6446839"/>
            <a:ext cx="585008"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3277688" y="2322780"/>
            <a:ext cx="1011284"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Tree>
    <p:extLst>
      <p:ext uri="{BB962C8B-B14F-4D97-AF65-F5344CB8AC3E}">
        <p14:creationId xmlns:p14="http://schemas.microsoft.com/office/powerpoint/2010/main" val="2969561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5586413" y="0"/>
            <a:ext cx="2143125"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it-IT" sz="1350"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3490734" y="507334"/>
            <a:ext cx="5653266"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2" y="1"/>
            <a:ext cx="3490722"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19150" y="1885126"/>
            <a:ext cx="2301625" cy="2093975"/>
          </a:xfrm>
        </p:spPr>
        <p:txBody>
          <a:bodyPr rtlCol="0" anchor="ctr">
            <a:normAutofit/>
          </a:bodyPr>
          <a:lstStyle>
            <a:lvl1pPr>
              <a:lnSpc>
                <a:spcPct val="90000"/>
              </a:lnSpc>
              <a:defRPr sz="33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4888897" y="943430"/>
            <a:ext cx="3490722" cy="3977366"/>
          </a:xfrm>
        </p:spPr>
        <p:txBody>
          <a:bodyPr rtlCol="0" anchor="ctr">
            <a:normAutofit/>
          </a:bodyPr>
          <a:lstStyle>
            <a:lvl1pPr>
              <a:defRPr sz="1800"/>
            </a:lvl1pPr>
            <a:lvl2pPr>
              <a:defRPr sz="1500"/>
            </a:lvl2pPr>
            <a:lvl3pPr>
              <a:defRPr sz="1200"/>
            </a:lvl3pPr>
            <a:lvl4pPr>
              <a:defRPr sz="1200"/>
            </a:lvl4pPr>
            <a:lvl5pPr>
              <a:defRPr sz="12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5125594" y="6446839"/>
            <a:ext cx="1938638"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15/05/2024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822960" y="6446839"/>
            <a:ext cx="363474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7781752" y="6446839"/>
            <a:ext cx="585008"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3277688" y="2322780"/>
            <a:ext cx="1011284"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Tree>
    <p:extLst>
      <p:ext uri="{BB962C8B-B14F-4D97-AF65-F5344CB8AC3E}">
        <p14:creationId xmlns:p14="http://schemas.microsoft.com/office/powerpoint/2010/main" val="186717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427-24C5-453F-B170-65F6A9520495}"/>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B0979BE9-AFAD-4F76-9673-57994494561E}"/>
              </a:ext>
            </a:extLst>
          </p:cNvPr>
          <p:cNvSpPr txBox="1">
            <a:spLocks noGrp="1"/>
          </p:cNvSpPr>
          <p:nvPr>
            <p:ph idx="1"/>
          </p:nvPr>
        </p:nvSpPr>
        <p:spPr>
          <a:xfrm>
            <a:off x="827696" y="2060572"/>
            <a:ext cx="3298112" cy="4195760"/>
          </a:xfrm>
        </p:spPr>
        <p:txBody>
          <a:bodyPr/>
          <a:lstStyle>
            <a:lvl1pPr>
              <a:defRPr sz="1800"/>
            </a:lvl1pPr>
            <a:lvl2pPr>
              <a:defRPr sz="1600"/>
            </a:lvl2pPr>
            <a:lvl3pPr>
              <a:defRPr sz="1400"/>
            </a:lvl3pPr>
            <a:lvl4pPr>
              <a:defRPr sz="1200"/>
            </a:lvl4pPr>
            <a:lvl5pPr>
              <a:defRPr sz="12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a:extLst>
              <a:ext uri="{FF2B5EF4-FFF2-40B4-BE49-F238E27FC236}">
                <a16:creationId xmlns:a16="http://schemas.microsoft.com/office/drawing/2014/main" id="{14378797-A11F-49F0-97CD-8D46E1B97C24}"/>
              </a:ext>
            </a:extLst>
          </p:cNvPr>
          <p:cNvSpPr txBox="1">
            <a:spLocks noGrp="1"/>
          </p:cNvSpPr>
          <p:nvPr>
            <p:ph idx="2"/>
          </p:nvPr>
        </p:nvSpPr>
        <p:spPr>
          <a:xfrm>
            <a:off x="4241974" y="2056092"/>
            <a:ext cx="3298112" cy="4200241"/>
          </a:xfrm>
        </p:spPr>
        <p:txBody>
          <a:bodyPr/>
          <a:lstStyle>
            <a:lvl1pPr>
              <a:defRPr sz="1800"/>
            </a:lvl1pPr>
            <a:lvl2pPr>
              <a:defRPr sz="1600"/>
            </a:lvl2pPr>
            <a:lvl3pPr>
              <a:defRPr sz="1400"/>
            </a:lvl3pPr>
            <a:lvl4pPr>
              <a:defRPr sz="1200"/>
            </a:lvl4pPr>
            <a:lvl5pPr>
              <a:defRPr sz="12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a:extLst>
              <a:ext uri="{FF2B5EF4-FFF2-40B4-BE49-F238E27FC236}">
                <a16:creationId xmlns:a16="http://schemas.microsoft.com/office/drawing/2014/main" id="{D22645FC-38EF-458F-8017-E3E24423969F}"/>
              </a:ext>
            </a:extLst>
          </p:cNvPr>
          <p:cNvSpPr txBox="1">
            <a:spLocks noGrp="1"/>
          </p:cNvSpPr>
          <p:nvPr>
            <p:ph type="dt" sz="half" idx="7"/>
          </p:nvPr>
        </p:nvSpPr>
        <p:spPr/>
        <p:txBody>
          <a:bodyPr/>
          <a:lstStyle>
            <a:lvl1pPr>
              <a:defRPr/>
            </a:lvl1pPr>
          </a:lstStyle>
          <a:p>
            <a:pPr lvl="0"/>
            <a:fld id="{1ECF8BF5-35C9-4917-BE4D-767B24F73FD3}" type="datetime1">
              <a:rPr lang="it-IT"/>
              <a:pPr lvl="0"/>
              <a:t>15/05/2024</a:t>
            </a:fld>
            <a:endParaRPr lang="it-IT"/>
          </a:p>
        </p:txBody>
      </p:sp>
      <p:sp>
        <p:nvSpPr>
          <p:cNvPr id="6" name="Footer Placeholder 5">
            <a:extLst>
              <a:ext uri="{FF2B5EF4-FFF2-40B4-BE49-F238E27FC236}">
                <a16:creationId xmlns:a16="http://schemas.microsoft.com/office/drawing/2014/main" id="{29762CE8-3F87-4D79-8038-1AB254A153F3}"/>
              </a:ext>
            </a:extLst>
          </p:cNvPr>
          <p:cNvSpPr txBox="1">
            <a:spLocks noGrp="1"/>
          </p:cNvSpPr>
          <p:nvPr>
            <p:ph type="ftr" sz="quarter" idx="9"/>
          </p:nvPr>
        </p:nvSpPr>
        <p:spPr/>
        <p:txBody>
          <a:bodyPr/>
          <a:lstStyle>
            <a:lvl1pPr>
              <a:defRPr/>
            </a:lvl1pPr>
          </a:lstStyle>
          <a:p>
            <a:pPr lvl="0"/>
            <a:endParaRPr lang="it-IT"/>
          </a:p>
        </p:txBody>
      </p:sp>
      <p:sp>
        <p:nvSpPr>
          <p:cNvPr id="7" name="Slide Number Placeholder 6">
            <a:extLst>
              <a:ext uri="{FF2B5EF4-FFF2-40B4-BE49-F238E27FC236}">
                <a16:creationId xmlns:a16="http://schemas.microsoft.com/office/drawing/2014/main" id="{EE47756F-0D09-4CC3-A644-C3090A428C7B}"/>
              </a:ext>
            </a:extLst>
          </p:cNvPr>
          <p:cNvSpPr txBox="1">
            <a:spLocks noGrp="1"/>
          </p:cNvSpPr>
          <p:nvPr>
            <p:ph type="sldNum" sz="quarter" idx="8"/>
          </p:nvPr>
        </p:nvSpPr>
        <p:spPr/>
        <p:txBody>
          <a:bodyPr/>
          <a:lstStyle>
            <a:lvl1pPr>
              <a:defRPr/>
            </a:lvl1pPr>
          </a:lstStyle>
          <a:p>
            <a:pPr lvl="0"/>
            <a:fld id="{2ADE1767-9F94-48CB-A521-330516EF0ED3}" type="slidenum">
              <a:t>‹N›</a:t>
            </a:fld>
            <a:endParaRPr lang="it-IT"/>
          </a:p>
        </p:txBody>
      </p:sp>
    </p:spTree>
    <p:extLst>
      <p:ext uri="{BB962C8B-B14F-4D97-AF65-F5344CB8AC3E}">
        <p14:creationId xmlns:p14="http://schemas.microsoft.com/office/powerpoint/2010/main" val="231654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1E1C-68A6-45D7-9417-F83836FB71AF}"/>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B512AC5B-DBCB-40CE-8D6B-E46408D6CE2F}"/>
              </a:ext>
            </a:extLst>
          </p:cNvPr>
          <p:cNvSpPr txBox="1">
            <a:spLocks noGrp="1"/>
          </p:cNvSpPr>
          <p:nvPr>
            <p:ph type="body" idx="1"/>
          </p:nvPr>
        </p:nvSpPr>
        <p:spPr>
          <a:xfrm>
            <a:off x="827696" y="1904996"/>
            <a:ext cx="3298112"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4" name="Content Placeholder 3">
            <a:extLst>
              <a:ext uri="{FF2B5EF4-FFF2-40B4-BE49-F238E27FC236}">
                <a16:creationId xmlns:a16="http://schemas.microsoft.com/office/drawing/2014/main" id="{63E1F6D8-9780-4111-81BC-B8661CD38B4C}"/>
              </a:ext>
            </a:extLst>
          </p:cNvPr>
          <p:cNvSpPr txBox="1">
            <a:spLocks noGrp="1"/>
          </p:cNvSpPr>
          <p:nvPr>
            <p:ph idx="2"/>
          </p:nvPr>
        </p:nvSpPr>
        <p:spPr>
          <a:xfrm>
            <a:off x="827696" y="2514600"/>
            <a:ext cx="3298112" cy="3741733"/>
          </a:xfrm>
        </p:spPr>
        <p:txBody>
          <a:bodyPr/>
          <a:lstStyle>
            <a:lvl1pPr>
              <a:defRPr sz="1800"/>
            </a:lvl1pPr>
            <a:lvl2pPr>
              <a:defRPr sz="1600"/>
            </a:lvl2pPr>
            <a:lvl3pPr>
              <a:defRPr sz="1400"/>
            </a:lvl3pPr>
            <a:lvl4pPr>
              <a:defRPr sz="1200"/>
            </a:lvl4pPr>
            <a:lvl5pPr>
              <a:defRPr sz="12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a:extLst>
              <a:ext uri="{FF2B5EF4-FFF2-40B4-BE49-F238E27FC236}">
                <a16:creationId xmlns:a16="http://schemas.microsoft.com/office/drawing/2014/main" id="{B5A821DE-C013-4FDE-B75C-2F75A95B100C}"/>
              </a:ext>
            </a:extLst>
          </p:cNvPr>
          <p:cNvSpPr txBox="1">
            <a:spLocks noGrp="1"/>
          </p:cNvSpPr>
          <p:nvPr>
            <p:ph type="body" idx="3"/>
          </p:nvPr>
        </p:nvSpPr>
        <p:spPr>
          <a:xfrm>
            <a:off x="4241974" y="1904996"/>
            <a:ext cx="3298112"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6" name="Content Placeholder 5">
            <a:extLst>
              <a:ext uri="{FF2B5EF4-FFF2-40B4-BE49-F238E27FC236}">
                <a16:creationId xmlns:a16="http://schemas.microsoft.com/office/drawing/2014/main" id="{183503B5-1FB7-4A6D-914F-C7A5213A7A33}"/>
              </a:ext>
            </a:extLst>
          </p:cNvPr>
          <p:cNvSpPr txBox="1">
            <a:spLocks noGrp="1"/>
          </p:cNvSpPr>
          <p:nvPr>
            <p:ph idx="4"/>
          </p:nvPr>
        </p:nvSpPr>
        <p:spPr>
          <a:xfrm>
            <a:off x="4241974" y="2514600"/>
            <a:ext cx="3298112" cy="3741733"/>
          </a:xfrm>
        </p:spPr>
        <p:txBody>
          <a:bodyPr/>
          <a:lstStyle>
            <a:lvl1pPr>
              <a:defRPr sz="1800"/>
            </a:lvl1pPr>
            <a:lvl2pPr>
              <a:defRPr sz="1600"/>
            </a:lvl2pPr>
            <a:lvl3pPr>
              <a:defRPr sz="1400"/>
            </a:lvl3pPr>
            <a:lvl4pPr>
              <a:defRPr sz="1200"/>
            </a:lvl4pPr>
            <a:lvl5pPr>
              <a:defRPr sz="12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a:extLst>
              <a:ext uri="{FF2B5EF4-FFF2-40B4-BE49-F238E27FC236}">
                <a16:creationId xmlns:a16="http://schemas.microsoft.com/office/drawing/2014/main" id="{C58C4703-EF5D-4B35-AE9F-B6C203568288}"/>
              </a:ext>
            </a:extLst>
          </p:cNvPr>
          <p:cNvSpPr txBox="1">
            <a:spLocks noGrp="1"/>
          </p:cNvSpPr>
          <p:nvPr>
            <p:ph type="dt" sz="half" idx="7"/>
          </p:nvPr>
        </p:nvSpPr>
        <p:spPr/>
        <p:txBody>
          <a:bodyPr/>
          <a:lstStyle>
            <a:lvl1pPr>
              <a:defRPr/>
            </a:lvl1pPr>
          </a:lstStyle>
          <a:p>
            <a:pPr lvl="0"/>
            <a:fld id="{1063AE70-2008-40A9-98FA-B9F3D80DCADF}" type="datetime1">
              <a:rPr lang="it-IT"/>
              <a:pPr lvl="0"/>
              <a:t>15/05/2024</a:t>
            </a:fld>
            <a:endParaRPr lang="it-IT"/>
          </a:p>
        </p:txBody>
      </p:sp>
      <p:sp>
        <p:nvSpPr>
          <p:cNvPr id="8" name="Footer Placeholder 7">
            <a:extLst>
              <a:ext uri="{FF2B5EF4-FFF2-40B4-BE49-F238E27FC236}">
                <a16:creationId xmlns:a16="http://schemas.microsoft.com/office/drawing/2014/main" id="{99F0E64B-02F8-4094-8B09-EEE295B151FA}"/>
              </a:ext>
            </a:extLst>
          </p:cNvPr>
          <p:cNvSpPr txBox="1">
            <a:spLocks noGrp="1"/>
          </p:cNvSpPr>
          <p:nvPr>
            <p:ph type="ftr" sz="quarter" idx="9"/>
          </p:nvPr>
        </p:nvSpPr>
        <p:spPr/>
        <p:txBody>
          <a:bodyPr/>
          <a:lstStyle>
            <a:lvl1pPr>
              <a:defRPr/>
            </a:lvl1pPr>
          </a:lstStyle>
          <a:p>
            <a:pPr lvl="0"/>
            <a:endParaRPr lang="it-IT"/>
          </a:p>
        </p:txBody>
      </p:sp>
      <p:sp>
        <p:nvSpPr>
          <p:cNvPr id="9" name="Slide Number Placeholder 8">
            <a:extLst>
              <a:ext uri="{FF2B5EF4-FFF2-40B4-BE49-F238E27FC236}">
                <a16:creationId xmlns:a16="http://schemas.microsoft.com/office/drawing/2014/main" id="{DDAC9E00-CF09-4203-BB0B-2CF66FFE8BE3}"/>
              </a:ext>
            </a:extLst>
          </p:cNvPr>
          <p:cNvSpPr txBox="1">
            <a:spLocks noGrp="1"/>
          </p:cNvSpPr>
          <p:nvPr>
            <p:ph type="sldNum" sz="quarter" idx="8"/>
          </p:nvPr>
        </p:nvSpPr>
        <p:spPr/>
        <p:txBody>
          <a:bodyPr/>
          <a:lstStyle>
            <a:lvl1pPr>
              <a:defRPr/>
            </a:lvl1pPr>
          </a:lstStyle>
          <a:p>
            <a:pPr lvl="0"/>
            <a:fld id="{07B96537-F407-47B6-8D92-BC5938E1C20E}" type="slidenum">
              <a:t>‹N›</a:t>
            </a:fld>
            <a:endParaRPr lang="it-IT"/>
          </a:p>
        </p:txBody>
      </p:sp>
    </p:spTree>
    <p:extLst>
      <p:ext uri="{BB962C8B-B14F-4D97-AF65-F5344CB8AC3E}">
        <p14:creationId xmlns:p14="http://schemas.microsoft.com/office/powerpoint/2010/main" val="351544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9F73-1889-4207-A99D-FBAD554B988E}"/>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Date Placeholder 2">
            <a:extLst>
              <a:ext uri="{FF2B5EF4-FFF2-40B4-BE49-F238E27FC236}">
                <a16:creationId xmlns:a16="http://schemas.microsoft.com/office/drawing/2014/main" id="{EF307698-0CBB-4A06-A010-3227544D711D}"/>
              </a:ext>
            </a:extLst>
          </p:cNvPr>
          <p:cNvSpPr txBox="1">
            <a:spLocks noGrp="1"/>
          </p:cNvSpPr>
          <p:nvPr>
            <p:ph type="dt" sz="half" idx="7"/>
          </p:nvPr>
        </p:nvSpPr>
        <p:spPr/>
        <p:txBody>
          <a:bodyPr/>
          <a:lstStyle>
            <a:lvl1pPr>
              <a:defRPr/>
            </a:lvl1pPr>
          </a:lstStyle>
          <a:p>
            <a:pPr lvl="0"/>
            <a:fld id="{70A77E69-4A4E-4563-B0F3-4477AE9B38CF}" type="datetime1">
              <a:rPr lang="it-IT"/>
              <a:pPr lvl="0"/>
              <a:t>15/05/2024</a:t>
            </a:fld>
            <a:endParaRPr lang="it-IT"/>
          </a:p>
        </p:txBody>
      </p:sp>
      <p:sp>
        <p:nvSpPr>
          <p:cNvPr id="4" name="Footer Placeholder 3">
            <a:extLst>
              <a:ext uri="{FF2B5EF4-FFF2-40B4-BE49-F238E27FC236}">
                <a16:creationId xmlns:a16="http://schemas.microsoft.com/office/drawing/2014/main" id="{AD08648D-5D1B-4044-940A-5FD461EF2CAD}"/>
              </a:ext>
            </a:extLst>
          </p:cNvPr>
          <p:cNvSpPr txBox="1">
            <a:spLocks noGrp="1"/>
          </p:cNvSpPr>
          <p:nvPr>
            <p:ph type="ftr" sz="quarter" idx="9"/>
          </p:nvPr>
        </p:nvSpPr>
        <p:spPr/>
        <p:txBody>
          <a:bodyPr/>
          <a:lstStyle>
            <a:lvl1pPr>
              <a:defRPr/>
            </a:lvl1pPr>
          </a:lstStyle>
          <a:p>
            <a:pPr lvl="0"/>
            <a:endParaRPr lang="it-IT"/>
          </a:p>
        </p:txBody>
      </p:sp>
      <p:sp>
        <p:nvSpPr>
          <p:cNvPr id="5" name="Slide Number Placeholder 4">
            <a:extLst>
              <a:ext uri="{FF2B5EF4-FFF2-40B4-BE49-F238E27FC236}">
                <a16:creationId xmlns:a16="http://schemas.microsoft.com/office/drawing/2014/main" id="{CD911676-758D-4377-AEF0-C4570825E525}"/>
              </a:ext>
            </a:extLst>
          </p:cNvPr>
          <p:cNvSpPr txBox="1">
            <a:spLocks noGrp="1"/>
          </p:cNvSpPr>
          <p:nvPr>
            <p:ph type="sldNum" sz="quarter" idx="8"/>
          </p:nvPr>
        </p:nvSpPr>
        <p:spPr/>
        <p:txBody>
          <a:bodyPr/>
          <a:lstStyle>
            <a:lvl1pPr>
              <a:defRPr/>
            </a:lvl1pPr>
          </a:lstStyle>
          <a:p>
            <a:pPr lvl="0"/>
            <a:fld id="{8E8B95E2-B51B-4369-93A3-C9A4375BBF1D}" type="slidenum">
              <a:t>‹N›</a:t>
            </a:fld>
            <a:endParaRPr lang="it-IT"/>
          </a:p>
        </p:txBody>
      </p:sp>
    </p:spTree>
    <p:extLst>
      <p:ext uri="{BB962C8B-B14F-4D97-AF65-F5344CB8AC3E}">
        <p14:creationId xmlns:p14="http://schemas.microsoft.com/office/powerpoint/2010/main" val="164603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F4F58-837D-44F5-A896-1E099DA89DC6}"/>
              </a:ext>
            </a:extLst>
          </p:cNvPr>
          <p:cNvSpPr txBox="1">
            <a:spLocks noGrp="1"/>
          </p:cNvSpPr>
          <p:nvPr>
            <p:ph type="dt" sz="half" idx="7"/>
          </p:nvPr>
        </p:nvSpPr>
        <p:spPr/>
        <p:txBody>
          <a:bodyPr/>
          <a:lstStyle>
            <a:lvl1pPr>
              <a:defRPr/>
            </a:lvl1pPr>
          </a:lstStyle>
          <a:p>
            <a:pPr lvl="0"/>
            <a:fld id="{2EBE54A8-16FA-48A8-8F9C-DBE6D375F0F1}" type="datetime1">
              <a:rPr lang="it-IT"/>
              <a:pPr lvl="0"/>
              <a:t>15/05/2024</a:t>
            </a:fld>
            <a:endParaRPr lang="it-IT"/>
          </a:p>
        </p:txBody>
      </p:sp>
      <p:sp>
        <p:nvSpPr>
          <p:cNvPr id="3" name="Footer Placeholder 2">
            <a:extLst>
              <a:ext uri="{FF2B5EF4-FFF2-40B4-BE49-F238E27FC236}">
                <a16:creationId xmlns:a16="http://schemas.microsoft.com/office/drawing/2014/main" id="{C8892188-8797-4A03-8D28-4FA3D8D462DB}"/>
              </a:ext>
            </a:extLst>
          </p:cNvPr>
          <p:cNvSpPr txBox="1">
            <a:spLocks noGrp="1"/>
          </p:cNvSpPr>
          <p:nvPr>
            <p:ph type="ftr" sz="quarter" idx="9"/>
          </p:nvPr>
        </p:nvSpPr>
        <p:spPr/>
        <p:txBody>
          <a:bodyPr/>
          <a:lstStyle>
            <a:lvl1pPr>
              <a:defRPr/>
            </a:lvl1pPr>
          </a:lstStyle>
          <a:p>
            <a:pPr lvl="0"/>
            <a:endParaRPr lang="it-IT"/>
          </a:p>
        </p:txBody>
      </p:sp>
      <p:sp>
        <p:nvSpPr>
          <p:cNvPr id="4" name="Slide Number Placeholder 3">
            <a:extLst>
              <a:ext uri="{FF2B5EF4-FFF2-40B4-BE49-F238E27FC236}">
                <a16:creationId xmlns:a16="http://schemas.microsoft.com/office/drawing/2014/main" id="{480362E5-01D7-4271-8BCB-B9CFBD3FA2C8}"/>
              </a:ext>
            </a:extLst>
          </p:cNvPr>
          <p:cNvSpPr txBox="1">
            <a:spLocks noGrp="1"/>
          </p:cNvSpPr>
          <p:nvPr>
            <p:ph type="sldNum" sz="quarter" idx="8"/>
          </p:nvPr>
        </p:nvSpPr>
        <p:spPr/>
        <p:txBody>
          <a:bodyPr/>
          <a:lstStyle>
            <a:lvl1pPr>
              <a:defRPr/>
            </a:lvl1pPr>
          </a:lstStyle>
          <a:p>
            <a:pPr lvl="0"/>
            <a:fld id="{F321A86F-D07C-46A5-9A33-2772A021A53B}" type="slidenum">
              <a:t>‹N›</a:t>
            </a:fld>
            <a:endParaRPr lang="it-IT"/>
          </a:p>
        </p:txBody>
      </p:sp>
    </p:spTree>
    <p:extLst>
      <p:ext uri="{BB962C8B-B14F-4D97-AF65-F5344CB8AC3E}">
        <p14:creationId xmlns:p14="http://schemas.microsoft.com/office/powerpoint/2010/main" val="232077345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467A-506F-45E1-AA4A-24486503FC22}"/>
              </a:ext>
            </a:extLst>
          </p:cNvPr>
          <p:cNvSpPr txBox="1">
            <a:spLocks noGrp="1"/>
          </p:cNvSpPr>
          <p:nvPr>
            <p:ph type="title"/>
          </p:nvPr>
        </p:nvSpPr>
        <p:spPr>
          <a:xfrm>
            <a:off x="866439" y="1447796"/>
            <a:ext cx="2551459" cy="1447796"/>
          </a:xfrm>
        </p:spPr>
        <p:txBody>
          <a:bodyPr anchor="b"/>
          <a:lstStyle>
            <a:lvl1pPr>
              <a:defRPr sz="2400"/>
            </a:lvl1pPr>
          </a:lstStyle>
          <a:p>
            <a:pPr lvl="0"/>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662D066A-20D0-4D0C-8D56-97D2A141E0FB}"/>
              </a:ext>
            </a:extLst>
          </p:cNvPr>
          <p:cNvSpPr txBox="1">
            <a:spLocks noGrp="1"/>
          </p:cNvSpPr>
          <p:nvPr>
            <p:ph idx="1"/>
          </p:nvPr>
        </p:nvSpPr>
        <p:spPr>
          <a:xfrm>
            <a:off x="3589394" y="1447796"/>
            <a:ext cx="3898014" cy="4572000"/>
          </a:xfrm>
        </p:spPr>
        <p:txBody>
          <a:bodyPr anchor="ct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a:extLst>
              <a:ext uri="{FF2B5EF4-FFF2-40B4-BE49-F238E27FC236}">
                <a16:creationId xmlns:a16="http://schemas.microsoft.com/office/drawing/2014/main" id="{68631D34-3193-498E-B155-A6FD13C7FC9B}"/>
              </a:ext>
            </a:extLst>
          </p:cNvPr>
          <p:cNvSpPr txBox="1">
            <a:spLocks noGrp="1"/>
          </p:cNvSpPr>
          <p:nvPr>
            <p:ph type="body" idx="2"/>
          </p:nvPr>
        </p:nvSpPr>
        <p:spPr>
          <a:xfrm>
            <a:off x="866439" y="3129277"/>
            <a:ext cx="2551459" cy="2895603"/>
          </a:xfrm>
        </p:spPr>
        <p:txBody>
          <a:bodyPr/>
          <a:lstStyle>
            <a:lvl1pPr marL="0" indent="0">
              <a:buNone/>
              <a:defRPr sz="1400"/>
            </a:lvl1pPr>
          </a:lstStyle>
          <a:p>
            <a:pPr lvl="0"/>
            <a:r>
              <a:rPr lang="it-IT"/>
              <a:t>Modifica gli stili del testo dello schema</a:t>
            </a:r>
          </a:p>
        </p:txBody>
      </p:sp>
      <p:sp>
        <p:nvSpPr>
          <p:cNvPr id="5" name="Date Placeholder 4">
            <a:extLst>
              <a:ext uri="{FF2B5EF4-FFF2-40B4-BE49-F238E27FC236}">
                <a16:creationId xmlns:a16="http://schemas.microsoft.com/office/drawing/2014/main" id="{CD81691C-7E9E-469C-8DF4-7724F8C7DAA7}"/>
              </a:ext>
            </a:extLst>
          </p:cNvPr>
          <p:cNvSpPr txBox="1">
            <a:spLocks noGrp="1"/>
          </p:cNvSpPr>
          <p:nvPr>
            <p:ph type="dt" sz="half" idx="7"/>
          </p:nvPr>
        </p:nvSpPr>
        <p:spPr/>
        <p:txBody>
          <a:bodyPr/>
          <a:lstStyle>
            <a:lvl1pPr>
              <a:defRPr/>
            </a:lvl1pPr>
          </a:lstStyle>
          <a:p>
            <a:pPr lvl="0"/>
            <a:fld id="{EC6696DA-90C7-43E1-811C-D03103BBDAE1}" type="datetime1">
              <a:rPr lang="it-IT"/>
              <a:pPr lvl="0"/>
              <a:t>15/05/2024</a:t>
            </a:fld>
            <a:endParaRPr lang="it-IT"/>
          </a:p>
        </p:txBody>
      </p:sp>
      <p:sp>
        <p:nvSpPr>
          <p:cNvPr id="6" name="Footer Placeholder 5">
            <a:extLst>
              <a:ext uri="{FF2B5EF4-FFF2-40B4-BE49-F238E27FC236}">
                <a16:creationId xmlns:a16="http://schemas.microsoft.com/office/drawing/2014/main" id="{87BC3896-A6FF-4534-9F83-4371E03D03F3}"/>
              </a:ext>
            </a:extLst>
          </p:cNvPr>
          <p:cNvSpPr txBox="1">
            <a:spLocks noGrp="1"/>
          </p:cNvSpPr>
          <p:nvPr>
            <p:ph type="ftr" sz="quarter" idx="9"/>
          </p:nvPr>
        </p:nvSpPr>
        <p:spPr/>
        <p:txBody>
          <a:bodyPr/>
          <a:lstStyle>
            <a:lvl1pPr>
              <a:defRPr/>
            </a:lvl1pPr>
          </a:lstStyle>
          <a:p>
            <a:pPr lvl="0"/>
            <a:endParaRPr lang="it-IT"/>
          </a:p>
        </p:txBody>
      </p:sp>
      <p:sp>
        <p:nvSpPr>
          <p:cNvPr id="7" name="Slide Number Placeholder 6">
            <a:extLst>
              <a:ext uri="{FF2B5EF4-FFF2-40B4-BE49-F238E27FC236}">
                <a16:creationId xmlns:a16="http://schemas.microsoft.com/office/drawing/2014/main" id="{4BF4625F-AFD2-43B4-AC69-8A6DD917017B}"/>
              </a:ext>
            </a:extLst>
          </p:cNvPr>
          <p:cNvSpPr txBox="1">
            <a:spLocks noGrp="1"/>
          </p:cNvSpPr>
          <p:nvPr>
            <p:ph type="sldNum" sz="quarter" idx="8"/>
          </p:nvPr>
        </p:nvSpPr>
        <p:spPr/>
        <p:txBody>
          <a:bodyPr/>
          <a:lstStyle>
            <a:lvl1pPr>
              <a:defRPr/>
            </a:lvl1pPr>
          </a:lstStyle>
          <a:p>
            <a:pPr lvl="0"/>
            <a:fld id="{BCE383E8-0BBE-4942-A5FE-B7675F0E891E}" type="slidenum">
              <a:t>‹N›</a:t>
            </a:fld>
            <a:endParaRPr lang="it-IT"/>
          </a:p>
        </p:txBody>
      </p:sp>
    </p:spTree>
    <p:extLst>
      <p:ext uri="{BB962C8B-B14F-4D97-AF65-F5344CB8AC3E}">
        <p14:creationId xmlns:p14="http://schemas.microsoft.com/office/powerpoint/2010/main" val="278930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5400-338E-43D4-A78E-81A09CBADF4A}"/>
              </a:ext>
            </a:extLst>
          </p:cNvPr>
          <p:cNvSpPr txBox="1">
            <a:spLocks noGrp="1"/>
          </p:cNvSpPr>
          <p:nvPr>
            <p:ph type="title"/>
          </p:nvPr>
        </p:nvSpPr>
        <p:spPr>
          <a:xfrm>
            <a:off x="865653" y="1854192"/>
            <a:ext cx="3820674" cy="1574807"/>
          </a:xfrm>
        </p:spPr>
        <p:txBody>
          <a:bodyPr anchor="b">
            <a:normAutofit/>
          </a:bodyPr>
          <a:lstStyle>
            <a:lvl1pPr>
              <a:defRPr sz="3600"/>
            </a:lvl1pPr>
          </a:lstStyle>
          <a:p>
            <a:pPr lvl="0"/>
            <a:r>
              <a:rPr lang="it-IT"/>
              <a:t>Fare clic per modificare lo stile del titolo dello schema</a:t>
            </a:r>
            <a:endParaRPr lang="en-US"/>
          </a:p>
        </p:txBody>
      </p:sp>
      <p:sp>
        <p:nvSpPr>
          <p:cNvPr id="3" name="Picture Placeholder 2">
            <a:extLst>
              <a:ext uri="{FF2B5EF4-FFF2-40B4-BE49-F238E27FC236}">
                <a16:creationId xmlns:a16="http://schemas.microsoft.com/office/drawing/2014/main" id="{5D24FA1C-5F96-4B8C-B6B7-F63A775AEEC4}"/>
              </a:ext>
            </a:extLst>
          </p:cNvPr>
          <p:cNvSpPr txBox="1">
            <a:spLocks noGrp="1"/>
          </p:cNvSpPr>
          <p:nvPr>
            <p:ph type="pic" idx="1"/>
          </p:nvPr>
        </p:nvSpPr>
        <p:spPr>
          <a:xfrm>
            <a:off x="5213515" y="1143000"/>
            <a:ext cx="2400921" cy="4572000"/>
          </a:xfrm>
          <a:effectLst>
            <a:outerShdw dist="50804" dir="5400000" algn="tl">
              <a:srgbClr val="000000">
                <a:alpha val="43000"/>
              </a:srgbClr>
            </a:outerShdw>
          </a:effectLst>
        </p:spPr>
        <p:txBody>
          <a:bodyPr anchorCtr="1"/>
          <a:lstStyle>
            <a:lvl1pPr marL="0" indent="0" algn="ctr">
              <a:buNone/>
              <a:defRPr sz="1600"/>
            </a:lvl1pPr>
          </a:lstStyle>
          <a:p>
            <a:pPr lvl="0"/>
            <a:r>
              <a:rPr lang="it-IT"/>
              <a:t>Fare clic sull'icona per inserire un'immagine</a:t>
            </a:r>
            <a:endParaRPr lang="en-US"/>
          </a:p>
        </p:txBody>
      </p:sp>
      <p:sp>
        <p:nvSpPr>
          <p:cNvPr id="4" name="Text Placeholder 3">
            <a:extLst>
              <a:ext uri="{FF2B5EF4-FFF2-40B4-BE49-F238E27FC236}">
                <a16:creationId xmlns:a16="http://schemas.microsoft.com/office/drawing/2014/main" id="{3441971C-831D-4519-93A5-85444CD1B79F}"/>
              </a:ext>
            </a:extLst>
          </p:cNvPr>
          <p:cNvSpPr txBox="1">
            <a:spLocks noGrp="1"/>
          </p:cNvSpPr>
          <p:nvPr>
            <p:ph type="body" idx="2"/>
          </p:nvPr>
        </p:nvSpPr>
        <p:spPr>
          <a:xfrm>
            <a:off x="866439" y="3657600"/>
            <a:ext cx="3814730" cy="1371600"/>
          </a:xfrm>
        </p:spPr>
        <p:txBody>
          <a:bodyPr/>
          <a:lstStyle>
            <a:lvl1pPr marL="0" indent="0">
              <a:buNone/>
              <a:defRPr sz="1400"/>
            </a:lvl1pPr>
          </a:lstStyle>
          <a:p>
            <a:pPr lvl="0"/>
            <a:r>
              <a:rPr lang="it-IT"/>
              <a:t>Modifica gli stili del testo dello schema</a:t>
            </a:r>
          </a:p>
        </p:txBody>
      </p:sp>
      <p:sp>
        <p:nvSpPr>
          <p:cNvPr id="5" name="Date Placeholder 4">
            <a:extLst>
              <a:ext uri="{FF2B5EF4-FFF2-40B4-BE49-F238E27FC236}">
                <a16:creationId xmlns:a16="http://schemas.microsoft.com/office/drawing/2014/main" id="{D14DA5BB-1B3D-4999-A401-3322C8450DA8}"/>
              </a:ext>
            </a:extLst>
          </p:cNvPr>
          <p:cNvSpPr txBox="1">
            <a:spLocks noGrp="1"/>
          </p:cNvSpPr>
          <p:nvPr>
            <p:ph type="dt" sz="half" idx="7"/>
          </p:nvPr>
        </p:nvSpPr>
        <p:spPr/>
        <p:txBody>
          <a:bodyPr/>
          <a:lstStyle>
            <a:lvl1pPr>
              <a:defRPr/>
            </a:lvl1pPr>
          </a:lstStyle>
          <a:p>
            <a:pPr lvl="0"/>
            <a:fld id="{A44ACDAD-E02F-48A2-BE56-FA7D026696F4}" type="datetime1">
              <a:rPr lang="it-IT"/>
              <a:pPr lvl="0"/>
              <a:t>15/05/2024</a:t>
            </a:fld>
            <a:endParaRPr lang="it-IT"/>
          </a:p>
        </p:txBody>
      </p:sp>
      <p:sp>
        <p:nvSpPr>
          <p:cNvPr id="6" name="Footer Placeholder 5">
            <a:extLst>
              <a:ext uri="{FF2B5EF4-FFF2-40B4-BE49-F238E27FC236}">
                <a16:creationId xmlns:a16="http://schemas.microsoft.com/office/drawing/2014/main" id="{57382063-EB0D-49EC-86D3-7A8777015C93}"/>
              </a:ext>
            </a:extLst>
          </p:cNvPr>
          <p:cNvSpPr txBox="1">
            <a:spLocks noGrp="1"/>
          </p:cNvSpPr>
          <p:nvPr>
            <p:ph type="ftr" sz="quarter" idx="9"/>
          </p:nvPr>
        </p:nvSpPr>
        <p:spPr/>
        <p:txBody>
          <a:bodyPr/>
          <a:lstStyle>
            <a:lvl1pPr>
              <a:defRPr/>
            </a:lvl1pPr>
          </a:lstStyle>
          <a:p>
            <a:pPr lvl="0"/>
            <a:endParaRPr lang="it-IT"/>
          </a:p>
        </p:txBody>
      </p:sp>
      <p:sp>
        <p:nvSpPr>
          <p:cNvPr id="7" name="Slide Number Placeholder 6">
            <a:extLst>
              <a:ext uri="{FF2B5EF4-FFF2-40B4-BE49-F238E27FC236}">
                <a16:creationId xmlns:a16="http://schemas.microsoft.com/office/drawing/2014/main" id="{27B52E89-8EED-4157-B0C0-E0356C726477}"/>
              </a:ext>
            </a:extLst>
          </p:cNvPr>
          <p:cNvSpPr txBox="1">
            <a:spLocks noGrp="1"/>
          </p:cNvSpPr>
          <p:nvPr>
            <p:ph type="sldNum" sz="quarter" idx="8"/>
          </p:nvPr>
        </p:nvSpPr>
        <p:spPr/>
        <p:txBody>
          <a:bodyPr/>
          <a:lstStyle>
            <a:lvl1pPr>
              <a:defRPr/>
            </a:lvl1pPr>
          </a:lstStyle>
          <a:p>
            <a:pPr lvl="0"/>
            <a:fld id="{492108D9-8982-4CBB-9098-8A0B9EAAF841}" type="slidenum">
              <a:t>‹N›</a:t>
            </a:fld>
            <a:endParaRPr lang="it-IT"/>
          </a:p>
        </p:txBody>
      </p:sp>
    </p:spTree>
    <p:extLst>
      <p:ext uri="{BB962C8B-B14F-4D97-AF65-F5344CB8AC3E}">
        <p14:creationId xmlns:p14="http://schemas.microsoft.com/office/powerpoint/2010/main" val="407763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B9233AD1-A1B4-48C8-A7EC-AC5ABD3D3BE7}"/>
              </a:ext>
            </a:extLst>
          </p:cNvPr>
          <p:cNvSpPr/>
          <p:nvPr/>
        </p:nvSpPr>
        <p:spPr>
          <a:xfrm>
            <a:off x="7745644" y="0"/>
            <a:ext cx="685800" cy="1099456"/>
          </a:xfrm>
          <a:prstGeom prst="rect">
            <a:avLst/>
          </a:prstGeom>
          <a:solidFill>
            <a:srgbClr val="B01513"/>
          </a:solidFill>
          <a:ln cap="flat">
            <a:noFill/>
            <a:prstDash val="solid"/>
          </a:ln>
          <a:effectLst>
            <a:outerShdw dist="25402" dir="5400000" algn="tl">
              <a:srgbClr val="000000">
                <a:alpha val="45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3" name="Title Placeholder 1">
            <a:extLst>
              <a:ext uri="{FF2B5EF4-FFF2-40B4-BE49-F238E27FC236}">
                <a16:creationId xmlns:a16="http://schemas.microsoft.com/office/drawing/2014/main" id="{B9AC743F-F4D4-41F8-ACC1-3437B8A46FBC}"/>
              </a:ext>
            </a:extLst>
          </p:cNvPr>
          <p:cNvSpPr txBox="1">
            <a:spLocks noGrp="1"/>
          </p:cNvSpPr>
          <p:nvPr>
            <p:ph type="title"/>
          </p:nvPr>
        </p:nvSpPr>
        <p:spPr>
          <a:xfrm>
            <a:off x="484714" y="452719"/>
            <a:ext cx="7055382" cy="1400531"/>
          </a:xfrm>
          <a:prstGeom prst="rect">
            <a:avLst/>
          </a:prstGeom>
          <a:noFill/>
          <a:ln>
            <a:noFill/>
          </a:ln>
        </p:spPr>
        <p:txBody>
          <a:bodyPr vert="horz" wrap="square" lIns="91440" tIns="45720" rIns="91440" bIns="45720" anchor="t" anchorCtr="0" compatLnSpc="1">
            <a:noAutofit/>
          </a:bodyPr>
          <a:lstStyle/>
          <a:p>
            <a:pPr lvl="0"/>
            <a:r>
              <a:rPr lang="it-IT"/>
              <a:t>Fare clic per modificare lo stile del titolo dello schema</a:t>
            </a:r>
            <a:endParaRPr lang="en-US"/>
          </a:p>
        </p:txBody>
      </p:sp>
      <p:sp>
        <p:nvSpPr>
          <p:cNvPr id="4" name="Text Placeholder 2">
            <a:extLst>
              <a:ext uri="{FF2B5EF4-FFF2-40B4-BE49-F238E27FC236}">
                <a16:creationId xmlns:a16="http://schemas.microsoft.com/office/drawing/2014/main" id="{7B8DF417-C5A4-470B-93BA-57F2C7B736E3}"/>
              </a:ext>
            </a:extLst>
          </p:cNvPr>
          <p:cNvSpPr txBox="1">
            <a:spLocks noGrp="1"/>
          </p:cNvSpPr>
          <p:nvPr>
            <p:ph type="body" idx="1"/>
          </p:nvPr>
        </p:nvSpPr>
        <p:spPr>
          <a:xfrm>
            <a:off x="827696" y="2052928"/>
            <a:ext cx="6711650" cy="4195477"/>
          </a:xfrm>
          <a:prstGeom prst="rect">
            <a:avLst/>
          </a:prstGeom>
          <a:noFill/>
          <a:ln>
            <a:noFill/>
          </a:ln>
        </p:spPr>
        <p:txBody>
          <a:bodyPr vert="horz" wrap="square" lIns="91440" tIns="45720" rIns="91440" bIns="45720" anchor="t" anchorCtr="0" compatLnSpc="1">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3">
            <a:extLst>
              <a:ext uri="{FF2B5EF4-FFF2-40B4-BE49-F238E27FC236}">
                <a16:creationId xmlns:a16="http://schemas.microsoft.com/office/drawing/2014/main" id="{BF811C57-1D93-4DA2-9A8E-DFC0ADAC276D}"/>
              </a:ext>
            </a:extLst>
          </p:cNvPr>
          <p:cNvSpPr txBox="1">
            <a:spLocks noGrp="1"/>
          </p:cNvSpPr>
          <p:nvPr>
            <p:ph type="dt" sz="half" idx="2"/>
          </p:nvPr>
        </p:nvSpPr>
        <p:spPr>
          <a:xfrm rot="5400013">
            <a:off x="7494994" y="1828768"/>
            <a:ext cx="990596" cy="228654"/>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it-IT" sz="1100" b="0" i="0" u="none" strike="noStrike" kern="1200" cap="none" spc="0" baseline="0">
                <a:solidFill>
                  <a:srgbClr val="FFFFFF"/>
                </a:solidFill>
                <a:uFillTx/>
                <a:latin typeface="Century Gothic"/>
              </a:defRPr>
            </a:lvl1pPr>
          </a:lstStyle>
          <a:p>
            <a:pPr lvl="0"/>
            <a:fld id="{6BD949CA-3EBB-468A-9950-2DEF181C271F}" type="datetime1">
              <a:rPr lang="it-IT"/>
              <a:pPr lvl="0"/>
              <a:t>15/05/2024</a:t>
            </a:fld>
            <a:endParaRPr lang="it-IT"/>
          </a:p>
        </p:txBody>
      </p:sp>
      <p:sp>
        <p:nvSpPr>
          <p:cNvPr id="6" name="Footer Placeholder 4">
            <a:extLst>
              <a:ext uri="{FF2B5EF4-FFF2-40B4-BE49-F238E27FC236}">
                <a16:creationId xmlns:a16="http://schemas.microsoft.com/office/drawing/2014/main" id="{79160057-9C81-49C4-A288-45A2A602479E}"/>
              </a:ext>
            </a:extLst>
          </p:cNvPr>
          <p:cNvSpPr txBox="1">
            <a:spLocks noGrp="1"/>
          </p:cNvSpPr>
          <p:nvPr>
            <p:ph type="ftr" sz="quarter" idx="3"/>
          </p:nvPr>
        </p:nvSpPr>
        <p:spPr>
          <a:xfrm rot="5400013">
            <a:off x="6233276" y="3263370"/>
            <a:ext cx="3859792" cy="228664"/>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it-IT" sz="1100" b="0" i="0" u="none" strike="noStrike" kern="1200" cap="none" spc="0" baseline="0">
                <a:solidFill>
                  <a:srgbClr val="FFFFFF"/>
                </a:solidFill>
                <a:uFillTx/>
                <a:latin typeface="Century Gothic"/>
              </a:defRPr>
            </a:lvl1pPr>
          </a:lstStyle>
          <a:p>
            <a:pPr lvl="0"/>
            <a:endParaRPr lang="it-IT"/>
          </a:p>
        </p:txBody>
      </p:sp>
      <p:sp>
        <p:nvSpPr>
          <p:cNvPr id="7" name="Slide Number Placeholder 5">
            <a:extLst>
              <a:ext uri="{FF2B5EF4-FFF2-40B4-BE49-F238E27FC236}">
                <a16:creationId xmlns:a16="http://schemas.microsoft.com/office/drawing/2014/main" id="{756037D3-A5F0-483A-B0F4-37A7E885FB99}"/>
              </a:ext>
            </a:extLst>
          </p:cNvPr>
          <p:cNvSpPr txBox="1">
            <a:spLocks noGrp="1"/>
          </p:cNvSpPr>
          <p:nvPr>
            <p:ph type="sldNum" sz="quarter" idx="4"/>
          </p:nvPr>
        </p:nvSpPr>
        <p:spPr>
          <a:xfrm>
            <a:off x="7766428" y="295735"/>
            <a:ext cx="628814" cy="767684"/>
          </a:xfrm>
          <a:prstGeom prst="rect">
            <a:avLst/>
          </a:prstGeom>
          <a:noFill/>
          <a:ln>
            <a:noFill/>
          </a:ln>
        </p:spPr>
        <p:txBody>
          <a:bodyPr vert="horz" wrap="square" lIns="91440" tIns="45720" rIns="91440" bIns="45720" anchor="b" anchorCtr="1" compatLnSpc="1">
            <a:noAutofit/>
          </a:bodyPr>
          <a:lstStyle>
            <a:lvl1pPr marL="0" marR="0" lvl="0" indent="0" algn="ctr" defTabSz="457200" rtl="0" fontAlgn="auto" hangingPunct="1">
              <a:lnSpc>
                <a:spcPct val="100000"/>
              </a:lnSpc>
              <a:spcBef>
                <a:spcPts val="0"/>
              </a:spcBef>
              <a:spcAft>
                <a:spcPts val="0"/>
              </a:spcAft>
              <a:buNone/>
              <a:tabLst/>
              <a:defRPr lang="it-IT" sz="2801" b="0" i="0" u="none" strike="noStrike" kern="1200" cap="none" spc="0" baseline="0">
                <a:solidFill>
                  <a:srgbClr val="FFFFFF"/>
                </a:solidFill>
                <a:uFillTx/>
                <a:latin typeface="Century Gothic"/>
              </a:defRPr>
            </a:lvl1pPr>
          </a:lstStyle>
          <a:p>
            <a:pPr lvl="0"/>
            <a:fld id="{679697DF-DE5B-4708-B649-FA9B5FD24037}"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marL="0" marR="0" lvl="0" indent="0" algn="l" defTabSz="457209" rtl="0" fontAlgn="auto" hangingPunct="1">
        <a:lnSpc>
          <a:spcPct val="100000"/>
        </a:lnSpc>
        <a:spcBef>
          <a:spcPts val="0"/>
        </a:spcBef>
        <a:spcAft>
          <a:spcPts val="0"/>
        </a:spcAft>
        <a:buNone/>
        <a:tabLst/>
        <a:defRPr lang="it-IT" sz="4200" b="0" i="0" u="none" strike="noStrike" kern="1200" cap="none" spc="0" baseline="0">
          <a:solidFill>
            <a:srgbClr val="EBEBEB"/>
          </a:solidFill>
          <a:uFillTx/>
          <a:latin typeface="Century Gothic"/>
        </a:defRPr>
      </a:lvl1pPr>
    </p:titleStyle>
    <p:bodyStyle>
      <a:lvl1pPr marL="342909" marR="0" lvl="0" indent="-342909" algn="l" defTabSz="457209" rtl="0" fontAlgn="auto" hangingPunct="1">
        <a:lnSpc>
          <a:spcPct val="100000"/>
        </a:lnSpc>
        <a:spcBef>
          <a:spcPts val="1000"/>
        </a:spcBef>
        <a:spcAft>
          <a:spcPts val="0"/>
        </a:spcAft>
        <a:buClr>
          <a:srgbClr val="8AD0D6"/>
        </a:buClr>
        <a:buSzPct val="80000"/>
        <a:buFont typeface="Wingdings 3"/>
        <a:buChar char=""/>
        <a:tabLst/>
        <a:defRPr lang="it-IT" sz="2000" b="0" i="0" u="none" strike="noStrike" kern="1200" cap="none" spc="0" baseline="0">
          <a:solidFill>
            <a:srgbClr val="FFFFFF"/>
          </a:solidFill>
          <a:uFillTx/>
          <a:latin typeface="Century Gothic"/>
        </a:defRPr>
      </a:lvl1pPr>
      <a:lvl2pPr marL="742959" marR="0" lvl="1" indent="-285759" algn="l" defTabSz="457209" rtl="0" fontAlgn="auto" hangingPunct="1">
        <a:lnSpc>
          <a:spcPct val="100000"/>
        </a:lnSpc>
        <a:spcBef>
          <a:spcPts val="1000"/>
        </a:spcBef>
        <a:spcAft>
          <a:spcPts val="0"/>
        </a:spcAft>
        <a:buClr>
          <a:srgbClr val="8AD0D6"/>
        </a:buClr>
        <a:buSzPct val="80000"/>
        <a:buFont typeface="Wingdings 3"/>
        <a:buChar char=""/>
        <a:tabLst/>
        <a:defRPr lang="it-IT" sz="1800" b="0" i="0" u="none" strike="noStrike" kern="1200" cap="none" spc="0" baseline="0">
          <a:solidFill>
            <a:srgbClr val="FFFFFF"/>
          </a:solidFill>
          <a:uFillTx/>
          <a:latin typeface="Century Gothic"/>
        </a:defRPr>
      </a:lvl2pPr>
      <a:lvl3pPr marL="1143018" marR="0" lvl="2" indent="-228600" algn="l" defTabSz="457209" rtl="0" fontAlgn="auto" hangingPunct="1">
        <a:lnSpc>
          <a:spcPct val="100000"/>
        </a:lnSpc>
        <a:spcBef>
          <a:spcPts val="1000"/>
        </a:spcBef>
        <a:spcAft>
          <a:spcPts val="0"/>
        </a:spcAft>
        <a:buClr>
          <a:srgbClr val="8AD0D6"/>
        </a:buClr>
        <a:buSzPct val="80000"/>
        <a:buFont typeface="Wingdings 3"/>
        <a:buChar char=""/>
        <a:tabLst/>
        <a:defRPr lang="it-IT" sz="1600" b="0" i="0" u="none" strike="noStrike" kern="1200" cap="none" spc="0" baseline="0">
          <a:solidFill>
            <a:srgbClr val="FFFFFF"/>
          </a:solidFill>
          <a:uFillTx/>
          <a:latin typeface="Century Gothic"/>
        </a:defRPr>
      </a:lvl3pPr>
      <a:lvl4pPr marL="1600227" marR="0" lvl="3" indent="-228600" algn="l" defTabSz="457209" rtl="0" fontAlgn="auto" hangingPunct="1">
        <a:lnSpc>
          <a:spcPct val="100000"/>
        </a:lnSpc>
        <a:spcBef>
          <a:spcPts val="1000"/>
        </a:spcBef>
        <a:spcAft>
          <a:spcPts val="0"/>
        </a:spcAft>
        <a:buClr>
          <a:srgbClr val="8AD0D6"/>
        </a:buClr>
        <a:buSzPct val="80000"/>
        <a:buFont typeface="Wingdings 3"/>
        <a:buChar char=""/>
        <a:tabLst/>
        <a:defRPr lang="it-IT" sz="1400" b="0" i="0" u="none" strike="noStrike" kern="1200" cap="none" spc="0" baseline="0">
          <a:solidFill>
            <a:srgbClr val="FFFFFF"/>
          </a:solidFill>
          <a:uFillTx/>
          <a:latin typeface="Century Gothic"/>
        </a:defRPr>
      </a:lvl4pPr>
      <a:lvl5pPr marL="2057436" marR="0" lvl="4" indent="-228600" algn="l" defTabSz="457209" rtl="0" fontAlgn="auto" hangingPunct="1">
        <a:lnSpc>
          <a:spcPct val="100000"/>
        </a:lnSpc>
        <a:spcBef>
          <a:spcPts val="1000"/>
        </a:spcBef>
        <a:spcAft>
          <a:spcPts val="0"/>
        </a:spcAft>
        <a:buClr>
          <a:srgbClr val="8AD0D6"/>
        </a:buClr>
        <a:buSzPct val="80000"/>
        <a:buFont typeface="Wingdings 3"/>
        <a:buChar char=""/>
        <a:tabLst/>
        <a:defRPr lang="it-IT" sz="1400"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6BD949CA-3EBB-468A-9950-2DEF181C271F}" type="datetime1">
              <a:rPr lang="it-IT" smtClean="0"/>
              <a:pPr lvl="0"/>
              <a:t>15/05/2024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679697DF-DE5B-4708-B649-FA9B5FD24037}" type="slidenum">
              <a:rPr lang="it-IT" smtClean="0"/>
              <a:t>‹N›</a:t>
            </a:fld>
            <a:endParaRPr lang="it-IT"/>
          </a:p>
        </p:txBody>
      </p:sp>
      <p:sp>
        <p:nvSpPr>
          <p:cNvPr id="7" name="Parallelogramma 14">
            <a:extLst>
              <a:ext uri="{FF2B5EF4-FFF2-40B4-BE49-F238E27FC236}">
                <a16:creationId xmlns:a16="http://schemas.microsoft.com/office/drawing/2014/main" id="{6B61C797-2678-4507-84FD-52932D1FF009}"/>
              </a:ext>
            </a:extLst>
          </p:cNvPr>
          <p:cNvSpPr/>
          <p:nvPr userDrawn="1"/>
        </p:nvSpPr>
        <p:spPr>
          <a:xfrm>
            <a:off x="3500438" y="0"/>
            <a:ext cx="2143125"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it-IT" sz="1350" noProof="0" dirty="0"/>
          </a:p>
        </p:txBody>
      </p:sp>
      <p:sp>
        <p:nvSpPr>
          <p:cNvPr id="8" name="Rettangolo 7">
            <a:extLst>
              <a:ext uri="{FF2B5EF4-FFF2-40B4-BE49-F238E27FC236}">
                <a16:creationId xmlns:a16="http://schemas.microsoft.com/office/drawing/2014/main" id="{9A13972B-94CD-495E-A299-2A0D9D30D380}"/>
              </a:ext>
            </a:extLst>
          </p:cNvPr>
          <p:cNvSpPr/>
          <p:nvPr userDrawn="1"/>
        </p:nvSpPr>
        <p:spPr>
          <a:xfrm>
            <a:off x="0" y="1011981"/>
            <a:ext cx="77724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dirty="0"/>
          </a:p>
        </p:txBody>
      </p:sp>
    </p:spTree>
    <p:extLst>
      <p:ext uri="{BB962C8B-B14F-4D97-AF65-F5344CB8AC3E}">
        <p14:creationId xmlns:p14="http://schemas.microsoft.com/office/powerpoint/2010/main" val="32349184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669" r:id="rId13"/>
    <p:sldLayoutId id="2147483672" r:id="rId14"/>
    <p:sldLayoutId id="2147483673" r:id="rId15"/>
    <p:sldLayoutId id="2147483680" r:id="rId16"/>
    <p:sldLayoutId id="2147483681" r:id="rId17"/>
    <p:sldLayoutId id="2147483682" r:id="rId18"/>
    <p:sldLayoutId id="2147483683" r:id="rId19"/>
    <p:sldLayoutId id="2147483684" r:id="rId20"/>
    <p:sldLayoutId id="214748368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3910913" y="1839612"/>
            <a:ext cx="5035379" cy="1173893"/>
          </a:xfrm>
        </p:spPr>
        <p:txBody>
          <a:bodyPr>
            <a:normAutofit/>
          </a:bodyPr>
          <a:lstStyle/>
          <a:p>
            <a:pPr algn="ctr"/>
            <a:r>
              <a:rPr lang="it-IT" sz="3600" dirty="0" err="1"/>
              <a:t>ERAbS</a:t>
            </a:r>
            <a:r>
              <a:rPr lang="it-IT" sz="3600" dirty="0"/>
              <a:t> TEAM…NELLA REALTA</a:t>
            </a:r>
            <a:endParaRPr lang="it-IT" sz="3300" dirty="0"/>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3747187" y="3423079"/>
            <a:ext cx="5362832" cy="2265663"/>
          </a:xfrm>
        </p:spPr>
        <p:txBody>
          <a:bodyPr>
            <a:normAutofit fontScale="62500" lnSpcReduction="20000"/>
          </a:bodyPr>
          <a:lstStyle/>
          <a:p>
            <a:pPr algn="ctr">
              <a:lnSpc>
                <a:spcPts val="2520"/>
              </a:lnSpc>
            </a:pPr>
            <a:r>
              <a:rPr lang="en-US" sz="2775" b="1" spc="170" dirty="0">
                <a:solidFill>
                  <a:srgbClr val="1E5082"/>
                </a:solidFill>
              </a:rPr>
              <a:t>Angela De </a:t>
            </a:r>
            <a:r>
              <a:rPr lang="en-US" sz="2775" b="1" spc="170" dirty="0" err="1">
                <a:solidFill>
                  <a:srgbClr val="1E5082"/>
                </a:solidFill>
              </a:rPr>
              <a:t>Biase</a:t>
            </a:r>
            <a:endParaRPr lang="en-US" sz="2775" b="1" spc="170" dirty="0">
              <a:solidFill>
                <a:srgbClr val="1E5082"/>
              </a:solidFill>
            </a:endParaRPr>
          </a:p>
          <a:p>
            <a:pPr algn="ctr">
              <a:lnSpc>
                <a:spcPts val="2520"/>
              </a:lnSpc>
            </a:pPr>
            <a:endParaRPr lang="en-US" sz="2100" b="1" spc="170" dirty="0">
              <a:solidFill>
                <a:srgbClr val="1E5082"/>
              </a:solidFill>
            </a:endParaRPr>
          </a:p>
          <a:p>
            <a:pPr algn="ctr"/>
            <a:r>
              <a:rPr lang="it-IT" sz="2550" b="1" dirty="0">
                <a:solidFill>
                  <a:srgbClr val="1E5082"/>
                </a:solidFill>
              </a:rPr>
              <a:t>Unità di Chirurgia Generale e Laparoscopica Avanzata</a:t>
            </a:r>
          </a:p>
          <a:p>
            <a:pPr algn="ctr"/>
            <a:endParaRPr lang="it-IT" sz="600" b="1" dirty="0">
              <a:solidFill>
                <a:srgbClr val="1E5082"/>
              </a:solidFill>
            </a:endParaRPr>
          </a:p>
          <a:p>
            <a:pPr algn="ctr"/>
            <a:r>
              <a:rPr lang="it-IT" sz="2325" b="1" dirty="0">
                <a:solidFill>
                  <a:srgbClr val="1E5082"/>
                </a:solidFill>
              </a:rPr>
              <a:t>Centro di Eccellenza S.I.C.OB.</a:t>
            </a:r>
          </a:p>
          <a:p>
            <a:pPr algn="ctr"/>
            <a:r>
              <a:rPr lang="it-IT" sz="2325" b="1" i="1" dirty="0">
                <a:solidFill>
                  <a:srgbClr val="1E5082"/>
                </a:solidFill>
              </a:rPr>
              <a:t>Casa di Cura Privata ‘’SALUS’’ – Battipaglia (SA)</a:t>
            </a:r>
          </a:p>
        </p:txBody>
      </p:sp>
    </p:spTree>
    <p:extLst>
      <p:ext uri="{BB962C8B-B14F-4D97-AF65-F5344CB8AC3E}">
        <p14:creationId xmlns:p14="http://schemas.microsoft.com/office/powerpoint/2010/main" val="89552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5F20A826-D898-4157-9E4A-C2E21F7A6875}"/>
              </a:ext>
            </a:extLst>
          </p:cNvPr>
          <p:cNvSpPr txBox="1"/>
          <p:nvPr/>
        </p:nvSpPr>
        <p:spPr>
          <a:xfrm>
            <a:off x="3812087" y="5244365"/>
            <a:ext cx="2971726" cy="253435"/>
          </a:xfrm>
          <a:prstGeom prst="rect">
            <a:avLst/>
          </a:prstGeom>
          <a:noFill/>
          <a:ln cap="flat">
            <a:noFill/>
          </a:ln>
        </p:spPr>
        <p:txBody>
          <a:bodyPr vert="horz" wrap="square" lIns="0" tIns="7141" rIns="0" bIns="0" anchor="t" anchorCtr="0" compatLnSpc="1">
            <a:spAutoFit/>
          </a:bodyPr>
          <a:lstStyle/>
          <a:p>
            <a:pPr marL="7141" marR="0" lvl="0" indent="0" algn="l" defTabSz="514350" rtl="0" fontAlgn="auto" hangingPunct="1">
              <a:lnSpc>
                <a:spcPct val="100000"/>
              </a:lnSpc>
              <a:spcBef>
                <a:spcPts val="55"/>
              </a:spcBef>
              <a:spcAft>
                <a:spcPts val="0"/>
              </a:spcAft>
              <a:buNone/>
              <a:tabLst/>
              <a:defRPr sz="1800" b="0" i="0" u="none" strike="noStrike" kern="0" cap="none" spc="0" baseline="0">
                <a:solidFill>
                  <a:srgbClr val="000000"/>
                </a:solidFill>
                <a:uFillTx/>
              </a:defRPr>
            </a:pPr>
            <a:r>
              <a:rPr lang="it-IT" sz="1600" b="0" i="0" u="none" strike="noStrike" kern="0" cap="none" spc="-8" baseline="0" dirty="0">
                <a:solidFill>
                  <a:srgbClr val="FFFFFF"/>
                </a:solidFill>
                <a:uFillTx/>
                <a:latin typeface="Calibri"/>
                <a:cs typeface="Calibri"/>
              </a:rPr>
              <a:t>Greco</a:t>
            </a:r>
            <a:r>
              <a:rPr lang="it-IT" sz="1600" b="0" i="0" u="none" strike="noStrike" kern="0" cap="none" spc="-17" baseline="0" dirty="0">
                <a:solidFill>
                  <a:srgbClr val="FFFFFF"/>
                </a:solidFill>
                <a:uFillTx/>
                <a:latin typeface="Calibri"/>
                <a:cs typeface="Calibri"/>
              </a:rPr>
              <a:t> </a:t>
            </a:r>
            <a:r>
              <a:rPr lang="it-IT" sz="1600" b="0" i="0" u="none" strike="noStrike" kern="0" cap="none" spc="0" baseline="0" dirty="0">
                <a:solidFill>
                  <a:srgbClr val="FFFFFF"/>
                </a:solidFill>
                <a:uFillTx/>
                <a:latin typeface="Calibri"/>
                <a:cs typeface="Calibri"/>
              </a:rPr>
              <a:t>M</a:t>
            </a:r>
            <a:r>
              <a:rPr lang="it-IT" sz="1600" b="0" i="0" u="none" strike="noStrike" kern="0" cap="none" spc="-20" baseline="0" dirty="0">
                <a:solidFill>
                  <a:srgbClr val="FFFFFF"/>
                </a:solidFill>
                <a:uFillTx/>
                <a:latin typeface="Calibri"/>
                <a:cs typeface="Calibri"/>
              </a:rPr>
              <a:t> </a:t>
            </a:r>
            <a:r>
              <a:rPr lang="it-IT" sz="1600" b="0" i="0" u="none" strike="noStrike" kern="0" cap="none" spc="-6" baseline="0" dirty="0">
                <a:solidFill>
                  <a:srgbClr val="FFFFFF"/>
                </a:solidFill>
                <a:uFillTx/>
                <a:latin typeface="Calibri"/>
                <a:cs typeface="Calibri"/>
              </a:rPr>
              <a:t>et al.</a:t>
            </a:r>
            <a:r>
              <a:rPr lang="it-IT" sz="1600" b="0" i="0" u="none" strike="noStrike" kern="0" cap="none" spc="-11" baseline="0" dirty="0">
                <a:solidFill>
                  <a:srgbClr val="FFFFFF"/>
                </a:solidFill>
                <a:uFillTx/>
                <a:latin typeface="Calibri"/>
                <a:cs typeface="Calibri"/>
              </a:rPr>
              <a:t> </a:t>
            </a:r>
            <a:r>
              <a:rPr lang="it-IT" sz="1600" b="0" i="0" u="none" strike="noStrike" kern="0" cap="none" spc="-14" baseline="0" dirty="0">
                <a:solidFill>
                  <a:srgbClr val="FFFFFF"/>
                </a:solidFill>
                <a:uFillTx/>
                <a:latin typeface="Calibri"/>
                <a:cs typeface="Calibri"/>
              </a:rPr>
              <a:t>World</a:t>
            </a:r>
            <a:r>
              <a:rPr lang="it-IT" sz="1600" b="0" i="0" u="none" strike="noStrike" kern="0" cap="none" spc="-11" baseline="0" dirty="0">
                <a:solidFill>
                  <a:srgbClr val="FFFFFF"/>
                </a:solidFill>
                <a:uFillTx/>
                <a:latin typeface="Calibri"/>
                <a:cs typeface="Calibri"/>
              </a:rPr>
              <a:t> </a:t>
            </a:r>
            <a:r>
              <a:rPr lang="it-IT" sz="1600" b="0" i="0" u="none" strike="noStrike" kern="0" cap="none" spc="0" baseline="0" dirty="0">
                <a:solidFill>
                  <a:srgbClr val="FFFFFF"/>
                </a:solidFill>
                <a:uFillTx/>
                <a:latin typeface="Calibri"/>
                <a:cs typeface="Calibri"/>
              </a:rPr>
              <a:t>J</a:t>
            </a:r>
            <a:r>
              <a:rPr lang="it-IT" sz="1600" b="0" i="0" u="none" strike="noStrike" kern="0" cap="none" spc="-8" baseline="0" dirty="0">
                <a:solidFill>
                  <a:srgbClr val="FFFFFF"/>
                </a:solidFill>
                <a:uFillTx/>
                <a:latin typeface="Calibri"/>
                <a:cs typeface="Calibri"/>
              </a:rPr>
              <a:t> </a:t>
            </a:r>
            <a:r>
              <a:rPr lang="it-IT" sz="1600" b="0" i="0" u="none" strike="noStrike" kern="0" cap="none" spc="-11" baseline="0" dirty="0" err="1">
                <a:solidFill>
                  <a:srgbClr val="FFFFFF"/>
                </a:solidFill>
                <a:uFillTx/>
                <a:latin typeface="Calibri"/>
                <a:cs typeface="Calibri"/>
              </a:rPr>
              <a:t>Surg</a:t>
            </a:r>
            <a:r>
              <a:rPr lang="it-IT" sz="1600" b="0" i="0" u="none" strike="noStrike" kern="0" cap="none" spc="-11" baseline="0" dirty="0">
                <a:solidFill>
                  <a:srgbClr val="FFFFFF"/>
                </a:solidFill>
                <a:uFillTx/>
                <a:latin typeface="Calibri"/>
                <a:cs typeface="Calibri"/>
              </a:rPr>
              <a:t> </a:t>
            </a:r>
            <a:r>
              <a:rPr lang="it-IT" sz="1600" b="0" i="0" u="none" strike="noStrike" kern="0" cap="none" spc="-8" baseline="0" dirty="0">
                <a:solidFill>
                  <a:srgbClr val="FFFFFF"/>
                </a:solidFill>
                <a:uFillTx/>
                <a:latin typeface="Calibri"/>
                <a:cs typeface="Calibri"/>
              </a:rPr>
              <a:t>2014</a:t>
            </a:r>
            <a:endParaRPr lang="it-IT" sz="1600" b="0" i="0" u="none" strike="noStrike" kern="0" cap="none" spc="0" baseline="0" dirty="0">
              <a:solidFill>
                <a:srgbClr val="FFFFFF"/>
              </a:solidFill>
              <a:uFillTx/>
              <a:latin typeface="Calibri"/>
              <a:cs typeface="Calibri"/>
            </a:endParaRPr>
          </a:p>
        </p:txBody>
      </p:sp>
      <p:sp>
        <p:nvSpPr>
          <p:cNvPr id="8" name="object 9">
            <a:extLst>
              <a:ext uri="{FF2B5EF4-FFF2-40B4-BE49-F238E27FC236}">
                <a16:creationId xmlns:a16="http://schemas.microsoft.com/office/drawing/2014/main" id="{A3EFFE33-45EB-4B16-BA1A-FE7D556798BB}"/>
              </a:ext>
            </a:extLst>
          </p:cNvPr>
          <p:cNvSpPr txBox="1">
            <a:spLocks noGrp="1"/>
          </p:cNvSpPr>
          <p:nvPr>
            <p:ph type="title"/>
          </p:nvPr>
        </p:nvSpPr>
        <p:spPr>
          <a:xfrm>
            <a:off x="214079" y="3703740"/>
            <a:ext cx="2755242" cy="649374"/>
          </a:xfrm>
        </p:spPr>
        <p:txBody>
          <a:bodyPr lIns="0" tIns="7141" rIns="0" bIns="0">
            <a:spAutoFit/>
          </a:bodyPr>
          <a:lstStyle/>
          <a:p>
            <a:pPr marL="7141" lvl="0">
              <a:lnSpc>
                <a:spcPts val="1200"/>
              </a:lnSpc>
              <a:spcBef>
                <a:spcPts val="55"/>
              </a:spcBef>
            </a:pPr>
            <a:r>
              <a:rPr lang="it-IT" sz="2000" b="1" spc="-3" dirty="0">
                <a:solidFill>
                  <a:srgbClr val="FFFFFF"/>
                </a:solidFill>
                <a:latin typeface="Century" panose="02040604050505020304" pitchFamily="18" charset="0"/>
              </a:rPr>
              <a:t>16</a:t>
            </a:r>
            <a:r>
              <a:rPr lang="it-IT" sz="2000" b="1" spc="-17" dirty="0">
                <a:solidFill>
                  <a:srgbClr val="FFFFFF"/>
                </a:solidFill>
                <a:latin typeface="Century" panose="02040604050505020304" pitchFamily="18" charset="0"/>
              </a:rPr>
              <a:t> </a:t>
            </a:r>
            <a:r>
              <a:rPr lang="it-IT" sz="2000" b="1" spc="-28" dirty="0">
                <a:solidFill>
                  <a:srgbClr val="FFFFFF"/>
                </a:solidFill>
                <a:latin typeface="Century" panose="02040604050505020304" pitchFamily="18" charset="0"/>
              </a:rPr>
              <a:t>RCT:</a:t>
            </a:r>
            <a:r>
              <a:rPr lang="it-IT" sz="2000" b="1" spc="-14" dirty="0">
                <a:solidFill>
                  <a:srgbClr val="FFFFFF"/>
                </a:solidFill>
                <a:latin typeface="Century" panose="02040604050505020304" pitchFamily="18" charset="0"/>
              </a:rPr>
              <a:t> </a:t>
            </a:r>
            <a:r>
              <a:rPr lang="it-IT" sz="2000" b="1" spc="-3" dirty="0">
                <a:solidFill>
                  <a:srgbClr val="FFFFFF"/>
                </a:solidFill>
                <a:latin typeface="Century" panose="02040604050505020304" pitchFamily="18" charset="0"/>
              </a:rPr>
              <a:t>2376</a:t>
            </a:r>
            <a:r>
              <a:rPr lang="it-IT" sz="2000" b="1" spc="-14" dirty="0">
                <a:solidFill>
                  <a:srgbClr val="FFFFFF"/>
                </a:solidFill>
                <a:latin typeface="Century" panose="02040604050505020304" pitchFamily="18" charset="0"/>
              </a:rPr>
              <a:t> </a:t>
            </a:r>
            <a:r>
              <a:rPr lang="it-IT" sz="2000" b="1" spc="-3" dirty="0" err="1">
                <a:solidFill>
                  <a:srgbClr val="FFFFFF"/>
                </a:solidFill>
                <a:latin typeface="Century" panose="02040604050505020304" pitchFamily="18" charset="0"/>
              </a:rPr>
              <a:t>pts</a:t>
            </a:r>
            <a:br>
              <a:rPr lang="it-IT" sz="2000" b="1" spc="-3" dirty="0">
                <a:solidFill>
                  <a:srgbClr val="FFFFFF"/>
                </a:solidFill>
                <a:latin typeface="Century" panose="02040604050505020304" pitchFamily="18" charset="0"/>
              </a:rPr>
            </a:br>
            <a:endParaRPr lang="it-IT" sz="2000" b="1" dirty="0">
              <a:solidFill>
                <a:srgbClr val="FFFFFF"/>
              </a:solidFill>
              <a:latin typeface="Century" panose="02040604050505020304" pitchFamily="18" charset="0"/>
            </a:endParaRPr>
          </a:p>
          <a:p>
            <a:pPr marL="7141" lvl="0">
              <a:lnSpc>
                <a:spcPts val="1200"/>
              </a:lnSpc>
            </a:pPr>
            <a:r>
              <a:rPr lang="it-IT" sz="2000" b="1" spc="-17" dirty="0">
                <a:solidFill>
                  <a:srgbClr val="FFFFFF"/>
                </a:solidFill>
                <a:latin typeface="Century" panose="02040604050505020304" pitchFamily="18" charset="0"/>
              </a:rPr>
              <a:t>(1181</a:t>
            </a:r>
            <a:r>
              <a:rPr lang="it-IT" sz="2000" b="1" spc="-11" dirty="0">
                <a:solidFill>
                  <a:srgbClr val="FFFFFF"/>
                </a:solidFill>
                <a:latin typeface="Century" panose="02040604050505020304" pitchFamily="18" charset="0"/>
              </a:rPr>
              <a:t> </a:t>
            </a:r>
            <a:r>
              <a:rPr lang="it-IT" sz="2000" b="1" spc="-3" dirty="0">
                <a:solidFill>
                  <a:srgbClr val="FFFFFF"/>
                </a:solidFill>
                <a:latin typeface="Century" panose="02040604050505020304" pitchFamily="18" charset="0"/>
              </a:rPr>
              <a:t>ERAS</a:t>
            </a:r>
            <a:r>
              <a:rPr lang="it-IT" sz="2000" b="1" spc="-11" dirty="0">
                <a:solidFill>
                  <a:srgbClr val="FFFFFF"/>
                </a:solidFill>
                <a:latin typeface="Century" panose="02040604050505020304" pitchFamily="18" charset="0"/>
              </a:rPr>
              <a:t> </a:t>
            </a:r>
            <a:r>
              <a:rPr lang="it-IT" sz="2000" b="1" dirty="0">
                <a:solidFill>
                  <a:srgbClr val="FFFFFF"/>
                </a:solidFill>
                <a:latin typeface="Century" panose="02040604050505020304" pitchFamily="18" charset="0"/>
              </a:rPr>
              <a:t>vs</a:t>
            </a:r>
            <a:r>
              <a:rPr lang="it-IT" sz="2000" b="1" spc="-11" dirty="0">
                <a:solidFill>
                  <a:srgbClr val="FFFFFF"/>
                </a:solidFill>
                <a:latin typeface="Century" panose="02040604050505020304" pitchFamily="18" charset="0"/>
              </a:rPr>
              <a:t> </a:t>
            </a:r>
            <a:r>
              <a:rPr lang="it-IT" sz="2000" b="1" spc="-23" dirty="0">
                <a:solidFill>
                  <a:srgbClr val="FFFFFF"/>
                </a:solidFill>
                <a:latin typeface="Century" panose="02040604050505020304" pitchFamily="18" charset="0"/>
              </a:rPr>
              <a:t>1195</a:t>
            </a:r>
            <a:r>
              <a:rPr lang="it-IT" sz="2000" b="1" spc="-11" dirty="0">
                <a:solidFill>
                  <a:srgbClr val="FFFFFF"/>
                </a:solidFill>
                <a:latin typeface="Century" panose="02040604050505020304" pitchFamily="18" charset="0"/>
              </a:rPr>
              <a:t> </a:t>
            </a:r>
            <a:r>
              <a:rPr lang="it-IT" sz="2000" b="1" spc="-3" dirty="0" err="1">
                <a:solidFill>
                  <a:srgbClr val="FFFFFF"/>
                </a:solidFill>
                <a:latin typeface="Century" panose="02040604050505020304" pitchFamily="18" charset="0"/>
              </a:rPr>
              <a:t>trad</a:t>
            </a:r>
            <a:r>
              <a:rPr lang="it-IT" sz="2000" b="1" spc="-3" dirty="0">
                <a:solidFill>
                  <a:srgbClr val="FFFFFF"/>
                </a:solidFill>
                <a:latin typeface="Calibri Light"/>
              </a:rPr>
              <a:t>)</a:t>
            </a:r>
            <a:endParaRPr lang="it-IT" sz="2000" b="1" dirty="0">
              <a:solidFill>
                <a:srgbClr val="FFFFFF"/>
              </a:solidFill>
              <a:latin typeface="Calibri Light"/>
            </a:endParaRPr>
          </a:p>
        </p:txBody>
      </p:sp>
      <p:sp>
        <p:nvSpPr>
          <p:cNvPr id="10" name="Rettangolo 9">
            <a:extLst>
              <a:ext uri="{FF2B5EF4-FFF2-40B4-BE49-F238E27FC236}">
                <a16:creationId xmlns:a16="http://schemas.microsoft.com/office/drawing/2014/main" id="{FBFF9179-04B4-4FC9-B4CF-FEEBDD03BD7F}"/>
              </a:ext>
            </a:extLst>
          </p:cNvPr>
          <p:cNvSpPr/>
          <p:nvPr/>
        </p:nvSpPr>
        <p:spPr>
          <a:xfrm>
            <a:off x="1173813" y="896696"/>
            <a:ext cx="6815328" cy="1885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41" marR="2862" lvl="0" defTabSz="514350">
              <a:lnSpc>
                <a:spcPts val="1175"/>
              </a:lnSpc>
              <a:spcBef>
                <a:spcPts val="125"/>
              </a:spcBef>
              <a:defRPr sz="1800" b="0" i="0" u="none" strike="noStrike" kern="0" cap="none" spc="0" baseline="0">
                <a:solidFill>
                  <a:srgbClr val="000000"/>
                </a:solidFill>
                <a:uFillTx/>
              </a:defRPr>
            </a:pPr>
            <a:r>
              <a:rPr lang="it-IT" sz="2000" kern="0" spc="-8" dirty="0">
                <a:solidFill>
                  <a:srgbClr val="FFFFFF"/>
                </a:solidFill>
                <a:latin typeface="Century" panose="02040604050505020304" pitchFamily="18" charset="0"/>
                <a:cs typeface="Calibri"/>
              </a:rPr>
              <a:t>I percorsi</a:t>
            </a:r>
            <a:r>
              <a:rPr lang="it-IT" sz="2000" kern="0" spc="6" dirty="0">
                <a:solidFill>
                  <a:srgbClr val="FFFFFF"/>
                </a:solidFill>
                <a:latin typeface="Century" panose="02040604050505020304" pitchFamily="18" charset="0"/>
                <a:cs typeface="Calibri"/>
              </a:rPr>
              <a:t> </a:t>
            </a:r>
            <a:r>
              <a:rPr lang="it-IT" sz="2000" kern="0" spc="-3" dirty="0">
                <a:solidFill>
                  <a:srgbClr val="FFFFFF"/>
                </a:solidFill>
                <a:latin typeface="Century" panose="02040604050505020304" pitchFamily="18" charset="0"/>
                <a:cs typeface="Calibri"/>
              </a:rPr>
              <a:t>ERAS</a:t>
            </a:r>
            <a:r>
              <a:rPr lang="it-IT" sz="2000" kern="0" spc="3" dirty="0">
                <a:solidFill>
                  <a:srgbClr val="FFFFFF"/>
                </a:solidFill>
                <a:latin typeface="Century" panose="02040604050505020304" pitchFamily="18" charset="0"/>
                <a:cs typeface="Calibri"/>
              </a:rPr>
              <a:t> </a:t>
            </a:r>
            <a:r>
              <a:rPr lang="it-IT" sz="2000" kern="0" spc="-3" dirty="0">
                <a:solidFill>
                  <a:srgbClr val="FFFFFF"/>
                </a:solidFill>
                <a:latin typeface="Century" panose="02040604050505020304" pitchFamily="18" charset="0"/>
                <a:cs typeface="Calibri"/>
              </a:rPr>
              <a:t>sono</a:t>
            </a:r>
            <a:r>
              <a:rPr lang="it-IT" sz="2000" kern="0" spc="6" dirty="0">
                <a:solidFill>
                  <a:srgbClr val="FFFFFF"/>
                </a:solidFill>
                <a:latin typeface="Century" panose="02040604050505020304" pitchFamily="18" charset="0"/>
                <a:cs typeface="Calibri"/>
              </a:rPr>
              <a:t> </a:t>
            </a:r>
            <a:r>
              <a:rPr lang="it-IT" sz="2000" kern="0" spc="-3" dirty="0">
                <a:solidFill>
                  <a:srgbClr val="FFFFFF"/>
                </a:solidFill>
                <a:latin typeface="Century" panose="02040604050505020304" pitchFamily="18" charset="0"/>
                <a:cs typeface="Calibri"/>
              </a:rPr>
              <a:t>associati</a:t>
            </a:r>
            <a:r>
              <a:rPr lang="it-IT" sz="2000" kern="0" spc="6" dirty="0">
                <a:solidFill>
                  <a:srgbClr val="FFFFFF"/>
                </a:solidFill>
                <a:latin typeface="Century" panose="02040604050505020304" pitchFamily="18" charset="0"/>
                <a:cs typeface="Calibri"/>
              </a:rPr>
              <a:t> </a:t>
            </a:r>
            <a:r>
              <a:rPr lang="it-IT" sz="2000" kern="0" dirty="0">
                <a:solidFill>
                  <a:srgbClr val="FFFFFF"/>
                </a:solidFill>
                <a:latin typeface="Century" panose="02040604050505020304" pitchFamily="18" charset="0"/>
                <a:cs typeface="Calibri"/>
              </a:rPr>
              <a:t>a</a:t>
            </a:r>
            <a:r>
              <a:rPr lang="it-IT" sz="2000" kern="0" spc="8" dirty="0">
                <a:solidFill>
                  <a:srgbClr val="FFFFFF"/>
                </a:solidFill>
                <a:latin typeface="Century" panose="02040604050505020304" pitchFamily="18" charset="0"/>
                <a:cs typeface="Calibri"/>
              </a:rPr>
              <a:t> </a:t>
            </a:r>
            <a:r>
              <a:rPr lang="it-IT" sz="2000" kern="0" dirty="0">
                <a:solidFill>
                  <a:srgbClr val="FFFFFF"/>
                </a:solidFill>
                <a:latin typeface="Century" panose="02040604050505020304" pitchFamily="18" charset="0"/>
                <a:cs typeface="Calibri"/>
              </a:rPr>
              <a:t>una</a:t>
            </a:r>
            <a:r>
              <a:rPr lang="it-IT" sz="2000" kern="0" spc="6" dirty="0">
                <a:solidFill>
                  <a:srgbClr val="FFFFFF"/>
                </a:solidFill>
                <a:latin typeface="Century" panose="02040604050505020304" pitchFamily="18" charset="0"/>
                <a:cs typeface="Calibri"/>
              </a:rPr>
              <a:t> </a:t>
            </a:r>
            <a:r>
              <a:rPr lang="it-IT" sz="2000" kern="0" spc="-3" dirty="0">
                <a:solidFill>
                  <a:srgbClr val="FFFFFF"/>
                </a:solidFill>
                <a:latin typeface="Century" panose="02040604050505020304" pitchFamily="18" charset="0"/>
                <a:cs typeface="Calibri"/>
              </a:rPr>
              <a:t>riduzione</a:t>
            </a:r>
            <a:r>
              <a:rPr lang="it-IT" sz="2000" kern="0" spc="6" dirty="0">
                <a:solidFill>
                  <a:srgbClr val="FFFFFF"/>
                </a:solidFill>
                <a:latin typeface="Century" panose="02040604050505020304" pitchFamily="18" charset="0"/>
                <a:cs typeface="Calibri"/>
              </a:rPr>
              <a:t> </a:t>
            </a:r>
            <a:r>
              <a:rPr lang="it-IT" sz="2000" kern="0" spc="-3" dirty="0">
                <a:solidFill>
                  <a:srgbClr val="FFFFFF"/>
                </a:solidFill>
                <a:latin typeface="Century" panose="02040604050505020304" pitchFamily="18" charset="0"/>
                <a:cs typeface="Calibri"/>
              </a:rPr>
              <a:t>sia</a:t>
            </a:r>
            <a:r>
              <a:rPr lang="it-IT" sz="2000" kern="0" spc="6" dirty="0">
                <a:solidFill>
                  <a:srgbClr val="FFFFFF"/>
                </a:solidFill>
                <a:latin typeface="Century" panose="02040604050505020304" pitchFamily="18" charset="0"/>
                <a:cs typeface="Calibri"/>
              </a:rPr>
              <a:t> </a:t>
            </a:r>
            <a:r>
              <a:rPr lang="it-IT" sz="2000" kern="0" spc="-3" dirty="0">
                <a:solidFill>
                  <a:srgbClr val="FFFFFF"/>
                </a:solidFill>
                <a:latin typeface="Century" panose="02040604050505020304" pitchFamily="18" charset="0"/>
                <a:cs typeface="Calibri"/>
              </a:rPr>
              <a:t>delle</a:t>
            </a:r>
          </a:p>
          <a:p>
            <a:pPr marL="7141" marR="2862" lvl="0" defTabSz="514350">
              <a:lnSpc>
                <a:spcPts val="1175"/>
              </a:lnSpc>
              <a:spcBef>
                <a:spcPts val="125"/>
              </a:spcBef>
              <a:defRPr sz="1800" b="0" i="0" u="none" strike="noStrike" kern="0" cap="none" spc="0" baseline="0">
                <a:solidFill>
                  <a:srgbClr val="000000"/>
                </a:solidFill>
                <a:uFillTx/>
              </a:defRPr>
            </a:pPr>
            <a:endParaRPr lang="it-IT" sz="2000" kern="0" spc="-3" dirty="0">
              <a:solidFill>
                <a:srgbClr val="FFFFFF"/>
              </a:solidFill>
              <a:latin typeface="Century" panose="02040604050505020304" pitchFamily="18" charset="0"/>
              <a:cs typeface="Calibri"/>
            </a:endParaRPr>
          </a:p>
          <a:p>
            <a:pPr marL="7141" marR="2862" lvl="0" defTabSz="514350">
              <a:lnSpc>
                <a:spcPts val="1175"/>
              </a:lnSpc>
              <a:spcBef>
                <a:spcPts val="125"/>
              </a:spcBef>
              <a:defRPr sz="1800" b="0" i="0" u="none" strike="noStrike" kern="0" cap="none" spc="0" baseline="0">
                <a:solidFill>
                  <a:srgbClr val="000000"/>
                </a:solidFill>
                <a:uFillTx/>
              </a:defRPr>
            </a:pPr>
            <a:r>
              <a:rPr lang="it-IT" sz="2000" kern="0" spc="-6" dirty="0">
                <a:solidFill>
                  <a:srgbClr val="FFFFFF"/>
                </a:solidFill>
                <a:latin typeface="Century" panose="02040604050505020304" pitchFamily="18" charset="0"/>
                <a:cs typeface="Calibri"/>
              </a:rPr>
              <a:t>giornate</a:t>
            </a:r>
            <a:r>
              <a:rPr lang="it-IT" sz="2000" kern="0" spc="8" dirty="0">
                <a:solidFill>
                  <a:srgbClr val="FFFFFF"/>
                </a:solidFill>
                <a:latin typeface="Century" panose="02040604050505020304" pitchFamily="18" charset="0"/>
                <a:cs typeface="Calibri"/>
              </a:rPr>
              <a:t> </a:t>
            </a:r>
            <a:r>
              <a:rPr lang="it-IT" sz="2000" kern="0" dirty="0">
                <a:solidFill>
                  <a:srgbClr val="FFFFFF"/>
                </a:solidFill>
                <a:latin typeface="Century" panose="02040604050505020304" pitchFamily="18" charset="0"/>
                <a:cs typeface="Calibri"/>
              </a:rPr>
              <a:t>di</a:t>
            </a:r>
            <a:r>
              <a:rPr lang="it-IT" sz="2000" kern="0" spc="3" dirty="0">
                <a:solidFill>
                  <a:srgbClr val="FFFFFF"/>
                </a:solidFill>
                <a:latin typeface="Century" panose="02040604050505020304" pitchFamily="18" charset="0"/>
                <a:cs typeface="Calibri"/>
              </a:rPr>
              <a:t> </a:t>
            </a:r>
            <a:r>
              <a:rPr lang="it-IT" sz="2000" kern="0" spc="-6" dirty="0">
                <a:solidFill>
                  <a:srgbClr val="FFFFFF"/>
                </a:solidFill>
                <a:latin typeface="Century" panose="02040604050505020304" pitchFamily="18" charset="0"/>
                <a:cs typeface="Calibri"/>
              </a:rPr>
              <a:t>degenza</a:t>
            </a:r>
            <a:r>
              <a:rPr lang="it-IT" sz="2000" kern="0" spc="6" dirty="0">
                <a:solidFill>
                  <a:srgbClr val="FFFFFF"/>
                </a:solidFill>
                <a:latin typeface="Century" panose="02040604050505020304" pitchFamily="18" charset="0"/>
                <a:cs typeface="Calibri"/>
              </a:rPr>
              <a:t> </a:t>
            </a:r>
            <a:r>
              <a:rPr lang="it-IT" sz="2000" kern="0" spc="-6" dirty="0">
                <a:solidFill>
                  <a:srgbClr val="FFFFFF"/>
                </a:solidFill>
                <a:latin typeface="Century" panose="02040604050505020304" pitchFamily="18" charset="0"/>
                <a:cs typeface="Calibri"/>
              </a:rPr>
              <a:t>(LOS) </a:t>
            </a:r>
            <a:r>
              <a:rPr lang="it-IT" sz="2000" kern="0" spc="-220" dirty="0">
                <a:solidFill>
                  <a:srgbClr val="FFFFFF"/>
                </a:solidFill>
                <a:latin typeface="Century" panose="02040604050505020304" pitchFamily="18" charset="0"/>
                <a:cs typeface="Calibri"/>
              </a:rPr>
              <a:t> </a:t>
            </a:r>
            <a:r>
              <a:rPr lang="it-IT" sz="2000" kern="0" spc="-3" dirty="0">
                <a:solidFill>
                  <a:srgbClr val="FFFFFF"/>
                </a:solidFill>
                <a:latin typeface="Century" panose="02040604050505020304" pitchFamily="18" charset="0"/>
                <a:cs typeface="Calibri"/>
              </a:rPr>
              <a:t>sia</a:t>
            </a:r>
            <a:r>
              <a:rPr lang="it-IT" sz="2000" kern="0" spc="3" dirty="0">
                <a:solidFill>
                  <a:srgbClr val="FFFFFF"/>
                </a:solidFill>
                <a:latin typeface="Century" panose="02040604050505020304" pitchFamily="18" charset="0"/>
                <a:cs typeface="Calibri"/>
              </a:rPr>
              <a:t> </a:t>
            </a:r>
            <a:r>
              <a:rPr lang="it-IT" sz="2000" kern="0" dirty="0">
                <a:solidFill>
                  <a:srgbClr val="FFFFFF"/>
                </a:solidFill>
                <a:latin typeface="Century" panose="02040604050505020304" pitchFamily="18" charset="0"/>
                <a:cs typeface="Calibri"/>
              </a:rPr>
              <a:t>del</a:t>
            </a:r>
            <a:r>
              <a:rPr lang="it-IT" sz="2000" kern="0" spc="3" dirty="0">
                <a:solidFill>
                  <a:srgbClr val="FFFFFF"/>
                </a:solidFill>
                <a:latin typeface="Century" panose="02040604050505020304" pitchFamily="18" charset="0"/>
                <a:cs typeface="Calibri"/>
              </a:rPr>
              <a:t> </a:t>
            </a:r>
            <a:r>
              <a:rPr lang="it-IT" sz="2000" kern="0" spc="-6" dirty="0">
                <a:solidFill>
                  <a:srgbClr val="FFFFFF"/>
                </a:solidFill>
                <a:latin typeface="Century" panose="02040604050505020304" pitchFamily="18" charset="0"/>
                <a:cs typeface="Calibri"/>
              </a:rPr>
              <a:t>tasso</a:t>
            </a:r>
            <a:r>
              <a:rPr lang="it-IT" sz="2000" kern="0" spc="3" dirty="0">
                <a:solidFill>
                  <a:srgbClr val="FFFFFF"/>
                </a:solidFill>
                <a:latin typeface="Century" panose="02040604050505020304" pitchFamily="18" charset="0"/>
                <a:cs typeface="Calibri"/>
              </a:rPr>
              <a:t> </a:t>
            </a:r>
            <a:r>
              <a:rPr lang="it-IT" sz="2000" kern="0" dirty="0">
                <a:solidFill>
                  <a:srgbClr val="FFFFFF"/>
                </a:solidFill>
                <a:latin typeface="Century" panose="02040604050505020304" pitchFamily="18" charset="0"/>
                <a:cs typeface="Calibri"/>
              </a:rPr>
              <a:t>di mortalità</a:t>
            </a:r>
          </a:p>
          <a:p>
            <a:pPr marL="7141" marR="2862" lvl="0" defTabSz="514350">
              <a:lnSpc>
                <a:spcPts val="1175"/>
              </a:lnSpc>
              <a:spcBef>
                <a:spcPts val="125"/>
              </a:spcBef>
              <a:defRPr sz="1800" b="0" i="0" u="none" strike="noStrike" kern="0" cap="none" spc="0" baseline="0">
                <a:solidFill>
                  <a:srgbClr val="000000"/>
                </a:solidFill>
                <a:uFillTx/>
              </a:defRPr>
            </a:pPr>
            <a:endParaRPr lang="it-IT" sz="2000" kern="0" spc="-6" dirty="0">
              <a:solidFill>
                <a:srgbClr val="FFFFFF"/>
              </a:solidFill>
              <a:latin typeface="Century" panose="02040604050505020304" pitchFamily="18" charset="0"/>
              <a:cs typeface="Calibri"/>
            </a:endParaRPr>
          </a:p>
          <a:p>
            <a:pPr marL="7141" marR="2862" lvl="0" defTabSz="514350">
              <a:lnSpc>
                <a:spcPts val="1175"/>
              </a:lnSpc>
              <a:spcBef>
                <a:spcPts val="125"/>
              </a:spcBef>
              <a:defRPr sz="1800" b="0" i="0" u="none" strike="noStrike" kern="0" cap="none" spc="0" baseline="0">
                <a:solidFill>
                  <a:srgbClr val="000000"/>
                </a:solidFill>
                <a:uFillTx/>
              </a:defRPr>
            </a:pPr>
            <a:r>
              <a:rPr lang="it-IT" sz="2000" kern="0" spc="-6" dirty="0">
                <a:solidFill>
                  <a:srgbClr val="FFFFFF"/>
                </a:solidFill>
                <a:latin typeface="Century" panose="02040604050505020304" pitchFamily="18" charset="0"/>
                <a:cs typeface="Calibri"/>
              </a:rPr>
              <a:t>(complicanze</a:t>
            </a:r>
            <a:r>
              <a:rPr lang="it-IT" sz="2000" kern="0" spc="6" dirty="0">
                <a:solidFill>
                  <a:srgbClr val="FFFFFF"/>
                </a:solidFill>
                <a:latin typeface="Century" panose="02040604050505020304" pitchFamily="18" charset="0"/>
                <a:cs typeface="Calibri"/>
              </a:rPr>
              <a:t> </a:t>
            </a:r>
            <a:r>
              <a:rPr lang="it-IT" sz="2000" kern="0" dirty="0">
                <a:solidFill>
                  <a:srgbClr val="FFFFFF"/>
                </a:solidFill>
                <a:latin typeface="Century" panose="02040604050505020304" pitchFamily="18" charset="0"/>
                <a:cs typeface="Calibri"/>
              </a:rPr>
              <a:t>non</a:t>
            </a:r>
            <a:r>
              <a:rPr lang="it-IT" sz="2000" kern="0" spc="6" dirty="0">
                <a:solidFill>
                  <a:srgbClr val="FFFFFF"/>
                </a:solidFill>
                <a:latin typeface="Century" panose="02040604050505020304" pitchFamily="18" charset="0"/>
                <a:cs typeface="Calibri"/>
              </a:rPr>
              <a:t> </a:t>
            </a:r>
            <a:r>
              <a:rPr lang="it-IT" sz="2000" kern="0" spc="-3" dirty="0">
                <a:solidFill>
                  <a:srgbClr val="FFFFFF"/>
                </a:solidFill>
                <a:latin typeface="Century" panose="02040604050505020304" pitchFamily="18" charset="0"/>
                <a:cs typeface="Calibri"/>
              </a:rPr>
              <a:t>chirurgiche:</a:t>
            </a:r>
            <a:r>
              <a:rPr lang="it-IT" sz="2000" kern="0" spc="6" dirty="0">
                <a:solidFill>
                  <a:srgbClr val="FFFFFF"/>
                </a:solidFill>
                <a:latin typeface="Century" panose="02040604050505020304" pitchFamily="18" charset="0"/>
                <a:cs typeface="Calibri"/>
              </a:rPr>
              <a:t> </a:t>
            </a:r>
            <a:r>
              <a:rPr lang="it-IT" sz="2000" kern="0" dirty="0">
                <a:solidFill>
                  <a:srgbClr val="FFFFFF"/>
                </a:solidFill>
                <a:latin typeface="Century" panose="02040604050505020304" pitchFamily="18" charset="0"/>
                <a:cs typeface="Calibri"/>
              </a:rPr>
              <a:t>3,0% </a:t>
            </a:r>
            <a:r>
              <a:rPr lang="it-IT" sz="2000" i="1" kern="0" spc="-6" dirty="0">
                <a:solidFill>
                  <a:srgbClr val="FFFFFF"/>
                </a:solidFill>
                <a:latin typeface="Century" panose="02040604050505020304" pitchFamily="18" charset="0"/>
                <a:cs typeface="Calibri"/>
              </a:rPr>
              <a:t>vs</a:t>
            </a:r>
            <a:r>
              <a:rPr lang="it-IT" sz="2000" i="1" kern="0" spc="3" dirty="0">
                <a:solidFill>
                  <a:srgbClr val="FFFFFF"/>
                </a:solidFill>
                <a:latin typeface="Century" panose="02040604050505020304" pitchFamily="18" charset="0"/>
                <a:cs typeface="Calibri"/>
              </a:rPr>
              <a:t> </a:t>
            </a:r>
            <a:r>
              <a:rPr lang="it-IT" sz="2000" kern="0" dirty="0">
                <a:solidFill>
                  <a:srgbClr val="FFFFFF"/>
                </a:solidFill>
                <a:latin typeface="Century" panose="02040604050505020304" pitchFamily="18" charset="0"/>
                <a:cs typeface="Calibri"/>
              </a:rPr>
              <a:t>7,5%)</a:t>
            </a:r>
          </a:p>
        </p:txBody>
      </p:sp>
      <p:grpSp>
        <p:nvGrpSpPr>
          <p:cNvPr id="11" name="object 4">
            <a:extLst>
              <a:ext uri="{FF2B5EF4-FFF2-40B4-BE49-F238E27FC236}">
                <a16:creationId xmlns:a16="http://schemas.microsoft.com/office/drawing/2014/main" id="{F602DBF2-A676-48F0-A054-ADCB1D7131E0}"/>
              </a:ext>
            </a:extLst>
          </p:cNvPr>
          <p:cNvGrpSpPr/>
          <p:nvPr/>
        </p:nvGrpSpPr>
        <p:grpSpPr>
          <a:xfrm>
            <a:off x="2921489" y="2168862"/>
            <a:ext cx="5951144" cy="3105393"/>
            <a:chOff x="2830049" y="2515084"/>
            <a:chExt cx="5951144" cy="3105393"/>
          </a:xfrm>
        </p:grpSpPr>
        <p:pic>
          <p:nvPicPr>
            <p:cNvPr id="12" name="object 5">
              <a:extLst>
                <a:ext uri="{FF2B5EF4-FFF2-40B4-BE49-F238E27FC236}">
                  <a16:creationId xmlns:a16="http://schemas.microsoft.com/office/drawing/2014/main" id="{921D7E45-DE61-4BE2-9EA1-C3E90680D141}"/>
                </a:ext>
              </a:extLst>
            </p:cNvPr>
            <p:cNvPicPr>
              <a:picLocks noChangeAspect="1"/>
            </p:cNvPicPr>
            <p:nvPr/>
          </p:nvPicPr>
          <p:blipFill>
            <a:blip r:embed="rId3"/>
            <a:stretch>
              <a:fillRect/>
            </a:stretch>
          </p:blipFill>
          <p:spPr>
            <a:xfrm>
              <a:off x="2830049" y="3675805"/>
              <a:ext cx="4722254" cy="1932566"/>
            </a:xfrm>
            <a:prstGeom prst="rect">
              <a:avLst/>
            </a:prstGeom>
            <a:noFill/>
            <a:ln cap="flat">
              <a:noFill/>
            </a:ln>
          </p:spPr>
        </p:pic>
        <p:sp>
          <p:nvSpPr>
            <p:cNvPr id="13" name="object 6">
              <a:extLst>
                <a:ext uri="{FF2B5EF4-FFF2-40B4-BE49-F238E27FC236}">
                  <a16:creationId xmlns:a16="http://schemas.microsoft.com/office/drawing/2014/main" id="{3E238A77-37D7-4F9B-82B6-8A2C3EBBD459}"/>
                </a:ext>
              </a:extLst>
            </p:cNvPr>
            <p:cNvSpPr/>
            <p:nvPr/>
          </p:nvSpPr>
          <p:spPr>
            <a:xfrm>
              <a:off x="2842394" y="5108944"/>
              <a:ext cx="3295287" cy="511533"/>
            </a:xfrm>
            <a:custGeom>
              <a:avLst/>
              <a:gdLst>
                <a:gd name="f0" fmla="val w"/>
                <a:gd name="f1" fmla="val h"/>
                <a:gd name="f2" fmla="val 0"/>
                <a:gd name="f3" fmla="val 4323080"/>
                <a:gd name="f4" fmla="val 592454"/>
                <a:gd name="f5" fmla="val 2540000"/>
                <a:gd name="f6" fmla="val 288925"/>
                <a:gd name="f7" fmla="val 592137"/>
                <a:gd name="f8" fmla="val 4322762"/>
                <a:gd name="f9" fmla="val 3382962"/>
                <a:gd name="f10" fmla="val 304800"/>
                <a:gd name="f11" fmla="*/ f0 1 4323080"/>
                <a:gd name="f12" fmla="*/ f1 1 592454"/>
                <a:gd name="f13" fmla="+- f4 0 f2"/>
                <a:gd name="f14" fmla="+- f3 0 f2"/>
                <a:gd name="f15" fmla="*/ f14 1 4323080"/>
                <a:gd name="f16" fmla="*/ f13 1 59245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4323080" h="592454">
                  <a:moveTo>
                    <a:pt x="f5" y="f6"/>
                  </a:moveTo>
                  <a:lnTo>
                    <a:pt x="f2" y="f6"/>
                  </a:lnTo>
                  <a:lnTo>
                    <a:pt x="f2" y="f7"/>
                  </a:lnTo>
                  <a:lnTo>
                    <a:pt x="f5" y="f7"/>
                  </a:lnTo>
                  <a:lnTo>
                    <a:pt x="f5" y="f6"/>
                  </a:lnTo>
                  <a:close/>
                </a:path>
                <a:path w="4323080" h="592454">
                  <a:moveTo>
                    <a:pt x="f8" y="f2"/>
                  </a:moveTo>
                  <a:lnTo>
                    <a:pt x="f9" y="f2"/>
                  </a:lnTo>
                  <a:lnTo>
                    <a:pt x="f9" y="f10"/>
                  </a:lnTo>
                  <a:lnTo>
                    <a:pt x="f8" y="f10"/>
                  </a:lnTo>
                  <a:lnTo>
                    <a:pt x="f8" y="f2"/>
                  </a:lnTo>
                  <a:close/>
                </a:path>
              </a:pathLst>
            </a:custGeom>
            <a:solidFill>
              <a:srgbClr val="FFC000">
                <a:alpha val="23919"/>
              </a:srgbClr>
            </a:solidFill>
            <a:ln cap="flat">
              <a:noFill/>
              <a:prstDash val="solid"/>
            </a:ln>
          </p:spPr>
          <p:txBody>
            <a:bodyPr vert="horz" wrap="square" lIns="0" tIns="0" rIns="0" bIns="0" anchor="t" anchorCtr="0" compatLnSpc="1">
              <a:noAutofit/>
            </a:bodyPr>
            <a:lstStyle/>
            <a:p>
              <a:pPr marL="0" marR="0" lvl="0" indent="0" algn="l" defTabSz="51435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013" b="0" i="0" u="none" strike="noStrike" kern="0" cap="none" spc="0" baseline="0">
                <a:solidFill>
                  <a:srgbClr val="000000"/>
                </a:solidFill>
                <a:uFillTx/>
                <a:latin typeface="Calibri"/>
              </a:endParaRPr>
            </a:p>
          </p:txBody>
        </p:sp>
        <p:pic>
          <p:nvPicPr>
            <p:cNvPr id="14" name="object 7">
              <a:extLst>
                <a:ext uri="{FF2B5EF4-FFF2-40B4-BE49-F238E27FC236}">
                  <a16:creationId xmlns:a16="http://schemas.microsoft.com/office/drawing/2014/main" id="{28C2D7AB-FE95-43EA-887B-3BABB8EDE9EC}"/>
                </a:ext>
              </a:extLst>
            </p:cNvPr>
            <p:cNvPicPr>
              <a:picLocks noChangeAspect="1"/>
            </p:cNvPicPr>
            <p:nvPr/>
          </p:nvPicPr>
          <p:blipFill>
            <a:blip r:embed="rId4"/>
            <a:stretch>
              <a:fillRect/>
            </a:stretch>
          </p:blipFill>
          <p:spPr>
            <a:xfrm>
              <a:off x="7554471" y="2515084"/>
              <a:ext cx="1226722" cy="1713201"/>
            </a:xfrm>
            <a:prstGeom prst="rect">
              <a:avLst/>
            </a:prstGeom>
            <a:noFill/>
            <a:ln cap="flat">
              <a:noFill/>
            </a:ln>
          </p:spPr>
        </p:pic>
        <p:pic>
          <p:nvPicPr>
            <p:cNvPr id="15" name="object 8">
              <a:extLst>
                <a:ext uri="{FF2B5EF4-FFF2-40B4-BE49-F238E27FC236}">
                  <a16:creationId xmlns:a16="http://schemas.microsoft.com/office/drawing/2014/main" id="{AEEC3276-31C9-4890-A389-E56EDDE29A83}"/>
                </a:ext>
              </a:extLst>
            </p:cNvPr>
            <p:cNvPicPr>
              <a:picLocks noChangeAspect="1"/>
            </p:cNvPicPr>
            <p:nvPr/>
          </p:nvPicPr>
          <p:blipFill>
            <a:blip r:embed="rId5"/>
            <a:stretch>
              <a:fillRect/>
            </a:stretch>
          </p:blipFill>
          <p:spPr>
            <a:xfrm>
              <a:off x="7703262" y="2682904"/>
              <a:ext cx="779297" cy="1206166"/>
            </a:xfrm>
            <a:prstGeom prst="rect">
              <a:avLst/>
            </a:prstGeom>
            <a:noFill/>
            <a:ln cap="flat">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pic>
        <p:nvPicPr>
          <p:cNvPr id="2" name="Immagine 5">
            <a:extLst>
              <a:ext uri="{FF2B5EF4-FFF2-40B4-BE49-F238E27FC236}">
                <a16:creationId xmlns:a16="http://schemas.microsoft.com/office/drawing/2014/main" id="{98385603-FD77-4C8D-9DAA-C121B80A351F}"/>
              </a:ext>
            </a:extLst>
          </p:cNvPr>
          <p:cNvPicPr>
            <a:picLocks noChangeAspect="1"/>
          </p:cNvPicPr>
          <p:nvPr/>
        </p:nvPicPr>
        <p:blipFill>
          <a:blip r:embed="rId3"/>
          <a:stretch>
            <a:fillRect/>
          </a:stretch>
        </p:blipFill>
        <p:spPr>
          <a:xfrm>
            <a:off x="2189229" y="3770372"/>
            <a:ext cx="4679999" cy="1821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12" descr="ERAS in Bariatric Surgery">
            <a:extLst>
              <a:ext uri="{FF2B5EF4-FFF2-40B4-BE49-F238E27FC236}">
                <a16:creationId xmlns:a16="http://schemas.microsoft.com/office/drawing/2014/main" id="{9C15C4B9-7D7A-4488-A66D-11DB8E676EFB}"/>
              </a:ext>
            </a:extLst>
          </p:cNvPr>
          <p:cNvPicPr>
            <a:picLocks noChangeAspect="1"/>
          </p:cNvPicPr>
          <p:nvPr/>
        </p:nvPicPr>
        <p:blipFill>
          <a:blip r:embed="rId4"/>
          <a:srcRect/>
          <a:stretch>
            <a:fillRect/>
          </a:stretch>
        </p:blipFill>
        <p:spPr>
          <a:xfrm>
            <a:off x="2189229" y="1266517"/>
            <a:ext cx="4679999" cy="1821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cxnSp>
        <p:nvCxnSpPr>
          <p:cNvPr id="165" name="Google Shape;165;p6"/>
          <p:cNvCxnSpPr>
            <a:cxnSpLocks/>
            <a:stCxn id="151" idx="6"/>
            <a:endCxn id="164" idx="2"/>
          </p:cNvCxnSpPr>
          <p:nvPr/>
        </p:nvCxnSpPr>
        <p:spPr>
          <a:xfrm flipV="1">
            <a:off x="3044908" y="3445096"/>
            <a:ext cx="3054184" cy="85805"/>
          </a:xfrm>
          <a:prstGeom prst="straightConnector1">
            <a:avLst/>
          </a:prstGeom>
          <a:noFill/>
          <a:ln w="28425" cap="flat" cmpd="sng">
            <a:solidFill>
              <a:srgbClr val="1F497D"/>
            </a:solidFill>
            <a:prstDash val="solid"/>
            <a:round/>
            <a:headEnd type="none" w="med" len="med"/>
            <a:tailEnd type="none" w="med" len="med"/>
          </a:ln>
        </p:spPr>
      </p:cxnSp>
      <p:cxnSp>
        <p:nvCxnSpPr>
          <p:cNvPr id="160" name="Google Shape;160;p6"/>
          <p:cNvCxnSpPr>
            <a:cxnSpLocks/>
            <a:stCxn id="155" idx="7"/>
            <a:endCxn id="152" idx="3"/>
          </p:cNvCxnSpPr>
          <p:nvPr/>
        </p:nvCxnSpPr>
        <p:spPr>
          <a:xfrm flipV="1">
            <a:off x="3699522" y="2378969"/>
            <a:ext cx="1506831" cy="2228707"/>
          </a:xfrm>
          <a:prstGeom prst="straightConnector1">
            <a:avLst/>
          </a:prstGeom>
          <a:noFill/>
          <a:ln w="28425" cap="flat" cmpd="sng">
            <a:solidFill>
              <a:srgbClr val="1F497D"/>
            </a:solidFill>
            <a:prstDash val="solid"/>
            <a:round/>
            <a:headEnd type="none" w="med" len="med"/>
            <a:tailEnd type="none" w="med" len="med"/>
          </a:ln>
        </p:spPr>
      </p:cxnSp>
      <p:cxnSp>
        <p:nvCxnSpPr>
          <p:cNvPr id="157" name="Google Shape;157;p6"/>
          <p:cNvCxnSpPr>
            <a:cxnSpLocks/>
            <a:stCxn id="153" idx="1"/>
          </p:cNvCxnSpPr>
          <p:nvPr/>
        </p:nvCxnSpPr>
        <p:spPr>
          <a:xfrm flipH="1" flipV="1">
            <a:off x="3965373" y="2377620"/>
            <a:ext cx="1240980" cy="2230056"/>
          </a:xfrm>
          <a:prstGeom prst="straightConnector1">
            <a:avLst/>
          </a:prstGeom>
          <a:noFill/>
          <a:ln w="28425" cap="flat" cmpd="sng">
            <a:solidFill>
              <a:srgbClr val="1F497D"/>
            </a:solidFill>
            <a:prstDash val="solid"/>
            <a:round/>
            <a:headEnd type="none" w="med" len="med"/>
            <a:tailEnd type="none" w="med" len="med"/>
          </a:ln>
        </p:spPr>
      </p:cxnSp>
      <p:sp>
        <p:nvSpPr>
          <p:cNvPr id="150" name="Google Shape;150;p6"/>
          <p:cNvSpPr/>
          <p:nvPr/>
        </p:nvSpPr>
        <p:spPr>
          <a:xfrm>
            <a:off x="3680484" y="3153962"/>
            <a:ext cx="1931015" cy="753877"/>
          </a:xfrm>
          <a:prstGeom prst="roundRect">
            <a:avLst>
              <a:gd name="adj" fmla="val 16667"/>
            </a:avLst>
          </a:prstGeom>
          <a:solidFill>
            <a:srgbClr val="C00000"/>
          </a:solidFill>
          <a:ln>
            <a:noFill/>
          </a:ln>
        </p:spPr>
        <p:txBody>
          <a:bodyPr spcFirstLastPara="1" wrap="square" lIns="67500" tIns="33750" rIns="67500" bIns="33750" anchor="ctr" anchorCtr="0">
            <a:noAutofit/>
          </a:bodyPr>
          <a:lstStyle/>
          <a:p>
            <a:pPr algn="ctr"/>
            <a:r>
              <a:rPr lang="it-IT" sz="2400" b="1" dirty="0" err="1">
                <a:solidFill>
                  <a:schemeClr val="bg1"/>
                </a:solidFill>
                <a:latin typeface="Century" panose="02040604050505020304" pitchFamily="18" charset="0"/>
                <a:cs typeface="Calibri"/>
                <a:sym typeface="Calibri"/>
              </a:rPr>
              <a:t>ERAbS</a:t>
            </a:r>
            <a:endParaRPr sz="2400" dirty="0">
              <a:solidFill>
                <a:schemeClr val="bg1"/>
              </a:solidFill>
              <a:latin typeface="Century" panose="02040604050505020304" pitchFamily="18" charset="0"/>
            </a:endParaRPr>
          </a:p>
        </p:txBody>
      </p:sp>
      <p:sp>
        <p:nvSpPr>
          <p:cNvPr id="151" name="Google Shape;151;p6"/>
          <p:cNvSpPr/>
          <p:nvPr/>
        </p:nvSpPr>
        <p:spPr>
          <a:xfrm>
            <a:off x="164908" y="3026901"/>
            <a:ext cx="2880000" cy="1008000"/>
          </a:xfrm>
          <a:prstGeom prst="ellipse">
            <a:avLst/>
          </a:prstGeom>
          <a:noFill/>
          <a:ln w="38100" cap="flat" cmpd="sng">
            <a:solidFill>
              <a:schemeClr val="bg1"/>
            </a:solidFill>
            <a:prstDash val="solid"/>
            <a:round/>
            <a:headEnd type="none" w="sm" len="sm"/>
            <a:tailEnd type="none" w="sm" len="sm"/>
          </a:ln>
        </p:spPr>
        <p:txBody>
          <a:bodyPr spcFirstLastPara="1" wrap="square" lIns="67500" tIns="33750" rIns="67500" bIns="33750" anchor="ctr" anchorCtr="0">
            <a:noAutofit/>
          </a:bodyPr>
          <a:lstStyle/>
          <a:p>
            <a:pPr algn="ctr"/>
            <a:r>
              <a:rPr lang="it-IT" sz="2400" b="1" dirty="0">
                <a:solidFill>
                  <a:schemeClr val="bg1"/>
                </a:solidFill>
                <a:latin typeface="Century" panose="02040604050505020304" pitchFamily="18" charset="0"/>
                <a:cs typeface="Calibri"/>
                <a:sym typeface="Calibri"/>
              </a:rPr>
              <a:t>chirurgo</a:t>
            </a:r>
            <a:endParaRPr sz="2400" dirty="0">
              <a:solidFill>
                <a:schemeClr val="bg1"/>
              </a:solidFill>
              <a:latin typeface="Century" panose="02040604050505020304" pitchFamily="18" charset="0"/>
            </a:endParaRPr>
          </a:p>
        </p:txBody>
      </p:sp>
      <p:sp>
        <p:nvSpPr>
          <p:cNvPr id="152" name="Google Shape;152;p6"/>
          <p:cNvSpPr/>
          <p:nvPr/>
        </p:nvSpPr>
        <p:spPr>
          <a:xfrm>
            <a:off x="4784587" y="1518587"/>
            <a:ext cx="2880000" cy="1008000"/>
          </a:xfrm>
          <a:prstGeom prst="ellipse">
            <a:avLst/>
          </a:prstGeom>
          <a:noFill/>
          <a:ln w="38100" cap="flat" cmpd="sng">
            <a:solidFill>
              <a:schemeClr val="bg1"/>
            </a:solidFill>
            <a:prstDash val="solid"/>
            <a:round/>
            <a:headEnd type="none" w="sm" len="sm"/>
            <a:tailEnd type="none" w="sm" len="sm"/>
          </a:ln>
        </p:spPr>
        <p:txBody>
          <a:bodyPr spcFirstLastPara="1" wrap="square" lIns="67500" tIns="33750" rIns="67500" bIns="33750" anchor="ctr" anchorCtr="0">
            <a:noAutofit/>
          </a:bodyPr>
          <a:lstStyle/>
          <a:p>
            <a:pPr algn="ctr"/>
            <a:r>
              <a:rPr lang="it-IT" sz="2400" b="1" dirty="0">
                <a:solidFill>
                  <a:schemeClr val="bg1"/>
                </a:solidFill>
                <a:latin typeface="Century" panose="02040604050505020304" pitchFamily="18" charset="0"/>
                <a:cs typeface="Calibri"/>
                <a:sym typeface="Calibri"/>
              </a:rPr>
              <a:t>anestesista</a:t>
            </a:r>
            <a:endParaRPr sz="2400" dirty="0">
              <a:solidFill>
                <a:schemeClr val="bg1"/>
              </a:solidFill>
              <a:latin typeface="Century" panose="02040604050505020304" pitchFamily="18" charset="0"/>
            </a:endParaRPr>
          </a:p>
        </p:txBody>
      </p:sp>
      <p:sp>
        <p:nvSpPr>
          <p:cNvPr id="153" name="Google Shape;153;p6"/>
          <p:cNvSpPr/>
          <p:nvPr/>
        </p:nvSpPr>
        <p:spPr>
          <a:xfrm>
            <a:off x="4784587" y="4460058"/>
            <a:ext cx="2880000" cy="1008000"/>
          </a:xfrm>
          <a:prstGeom prst="ellipse">
            <a:avLst/>
          </a:prstGeom>
          <a:noFill/>
          <a:ln w="38100">
            <a:solidFill>
              <a:schemeClr val="bg1"/>
            </a:solidFill>
          </a:ln>
        </p:spPr>
        <p:txBody>
          <a:bodyPr spcFirstLastPara="1" wrap="square" lIns="67500" tIns="33750" rIns="67500" bIns="33750" anchor="ctr" anchorCtr="0">
            <a:noAutofit/>
          </a:bodyPr>
          <a:lstStyle/>
          <a:p>
            <a:pPr algn="ctr"/>
            <a:r>
              <a:rPr lang="it-IT" sz="2400" b="1" dirty="0">
                <a:solidFill>
                  <a:schemeClr val="bg1"/>
                </a:solidFill>
                <a:latin typeface="Century" panose="02040604050505020304" pitchFamily="18" charset="0"/>
                <a:cs typeface="Calibri"/>
                <a:sym typeface="Calibri"/>
              </a:rPr>
              <a:t>nutrizionista</a:t>
            </a:r>
            <a:endParaRPr sz="2400" dirty="0">
              <a:solidFill>
                <a:schemeClr val="bg1"/>
              </a:solidFill>
              <a:latin typeface="Century" panose="02040604050505020304" pitchFamily="18" charset="0"/>
            </a:endParaRPr>
          </a:p>
        </p:txBody>
      </p:sp>
      <p:sp>
        <p:nvSpPr>
          <p:cNvPr id="154" name="Google Shape;154;p6"/>
          <p:cNvSpPr/>
          <p:nvPr/>
        </p:nvSpPr>
        <p:spPr>
          <a:xfrm>
            <a:off x="1506781" y="1518587"/>
            <a:ext cx="2880000" cy="1008000"/>
          </a:xfrm>
          <a:prstGeom prst="ellipse">
            <a:avLst/>
          </a:prstGeom>
          <a:noFill/>
          <a:ln w="38100" cap="flat" cmpd="sng">
            <a:solidFill>
              <a:schemeClr val="bg1"/>
            </a:solidFill>
            <a:prstDash val="solid"/>
            <a:round/>
            <a:headEnd type="none" w="sm" len="sm"/>
            <a:tailEnd type="none" w="sm" len="sm"/>
          </a:ln>
        </p:spPr>
        <p:txBody>
          <a:bodyPr spcFirstLastPara="1" wrap="square" lIns="67500" tIns="33750" rIns="67500" bIns="33750" anchor="ctr" anchorCtr="0">
            <a:noAutofit/>
          </a:bodyPr>
          <a:lstStyle/>
          <a:p>
            <a:pPr marL="161925" indent="-160735" algn="ctr"/>
            <a:r>
              <a:rPr lang="it-IT" sz="2800" b="1" dirty="0">
                <a:solidFill>
                  <a:schemeClr val="bg1"/>
                </a:solidFill>
                <a:latin typeface="Centaur" panose="02030504050205020304" pitchFamily="18" charset="0"/>
                <a:cs typeface="Calibri"/>
                <a:sym typeface="Calibri"/>
              </a:rPr>
              <a:t>infermiere</a:t>
            </a:r>
            <a:endParaRPr sz="2800" dirty="0">
              <a:solidFill>
                <a:schemeClr val="bg1"/>
              </a:solidFill>
              <a:latin typeface="Centaur" panose="02030504050205020304" pitchFamily="18" charset="0"/>
            </a:endParaRPr>
          </a:p>
        </p:txBody>
      </p:sp>
      <p:sp>
        <p:nvSpPr>
          <p:cNvPr id="155" name="Google Shape;155;p6"/>
          <p:cNvSpPr/>
          <p:nvPr/>
        </p:nvSpPr>
        <p:spPr>
          <a:xfrm>
            <a:off x="1241288" y="4460058"/>
            <a:ext cx="2880000" cy="1008000"/>
          </a:xfrm>
          <a:prstGeom prst="ellipse">
            <a:avLst/>
          </a:prstGeom>
          <a:noFill/>
          <a:ln w="38100">
            <a:solidFill>
              <a:schemeClr val="bg1"/>
            </a:solidFill>
          </a:ln>
        </p:spPr>
        <p:txBody>
          <a:bodyPr spcFirstLastPara="1" wrap="square" lIns="67500" tIns="33750" rIns="67500" bIns="33750" anchor="ctr" anchorCtr="0">
            <a:noAutofit/>
          </a:bodyPr>
          <a:lstStyle/>
          <a:p>
            <a:pPr algn="ctr"/>
            <a:r>
              <a:rPr lang="it-IT" sz="2400" b="1" dirty="0">
                <a:solidFill>
                  <a:schemeClr val="bg1"/>
                </a:solidFill>
                <a:latin typeface="Century" panose="02040604050505020304" pitchFamily="18" charset="0"/>
                <a:cs typeface="Calibri"/>
                <a:sym typeface="Calibri"/>
              </a:rPr>
              <a:t>psicologo</a:t>
            </a:r>
            <a:endParaRPr sz="2400" dirty="0">
              <a:solidFill>
                <a:schemeClr val="bg1"/>
              </a:solidFill>
              <a:latin typeface="Century" panose="02040604050505020304" pitchFamily="18" charset="0"/>
            </a:endParaRPr>
          </a:p>
        </p:txBody>
      </p:sp>
      <p:sp>
        <p:nvSpPr>
          <p:cNvPr id="161" name="Google Shape;161;p6"/>
          <p:cNvSpPr/>
          <p:nvPr/>
        </p:nvSpPr>
        <p:spPr>
          <a:xfrm>
            <a:off x="6948487" y="5784057"/>
            <a:ext cx="2195513" cy="216694"/>
          </a:xfrm>
          <a:prstGeom prst="rect">
            <a:avLst/>
          </a:prstGeom>
          <a:noFill/>
          <a:ln>
            <a:noFill/>
          </a:ln>
        </p:spPr>
        <p:txBody>
          <a:bodyPr spcFirstLastPara="1" wrap="square" lIns="67500" tIns="35100" rIns="67500" bIns="35100" anchor="t" anchorCtr="0">
            <a:noAutofit/>
          </a:bodyPr>
          <a:lstStyle/>
          <a:p>
            <a:pPr algn="r"/>
            <a:r>
              <a:rPr lang="it-IT" sz="1350" b="1" i="1" dirty="0" err="1">
                <a:solidFill>
                  <a:schemeClr val="bg1"/>
                </a:solidFill>
                <a:latin typeface="Calibri"/>
                <a:ea typeface="Calibri"/>
                <a:cs typeface="Calibri"/>
                <a:sym typeface="Calibri"/>
              </a:rPr>
              <a:t>Kehlet</a:t>
            </a:r>
            <a:r>
              <a:rPr lang="it-IT" sz="1350" b="1" i="1" dirty="0">
                <a:solidFill>
                  <a:schemeClr val="bg1"/>
                </a:solidFill>
                <a:latin typeface="Calibri"/>
                <a:ea typeface="Calibri"/>
                <a:cs typeface="Calibri"/>
                <a:sym typeface="Calibri"/>
              </a:rPr>
              <a:t> H. </a:t>
            </a:r>
            <a:r>
              <a:rPr lang="it-IT" sz="1350" b="1" i="1" dirty="0" err="1">
                <a:solidFill>
                  <a:schemeClr val="bg1"/>
                </a:solidFill>
                <a:latin typeface="Calibri"/>
                <a:ea typeface="Calibri"/>
                <a:cs typeface="Calibri"/>
                <a:sym typeface="Calibri"/>
              </a:rPr>
              <a:t>Am</a:t>
            </a:r>
            <a:r>
              <a:rPr lang="it-IT" sz="1350" b="1" i="1" dirty="0">
                <a:solidFill>
                  <a:schemeClr val="bg1"/>
                </a:solidFill>
                <a:latin typeface="Calibri"/>
                <a:ea typeface="Calibri"/>
                <a:cs typeface="Calibri"/>
                <a:sym typeface="Calibri"/>
              </a:rPr>
              <a:t> J. (2002)</a:t>
            </a:r>
            <a:endParaRPr sz="1350" dirty="0">
              <a:solidFill>
                <a:schemeClr val="bg1"/>
              </a:solidFill>
            </a:endParaRPr>
          </a:p>
        </p:txBody>
      </p:sp>
      <p:sp>
        <p:nvSpPr>
          <p:cNvPr id="162" name="Google Shape;162;p6"/>
          <p:cNvSpPr/>
          <p:nvPr/>
        </p:nvSpPr>
        <p:spPr>
          <a:xfrm>
            <a:off x="2299863" y="747092"/>
            <a:ext cx="4572000" cy="438551"/>
          </a:xfrm>
          <a:prstGeom prst="rect">
            <a:avLst/>
          </a:prstGeom>
          <a:noFill/>
          <a:ln>
            <a:noFill/>
          </a:ln>
        </p:spPr>
        <p:txBody>
          <a:bodyPr spcFirstLastPara="1" wrap="square" lIns="68569" tIns="34275" rIns="68569" bIns="34275" anchor="t" anchorCtr="0">
            <a:spAutoFit/>
          </a:bodyPr>
          <a:lstStyle/>
          <a:p>
            <a:r>
              <a:rPr lang="it-IT" sz="2400" b="1" cap="small" dirty="0">
                <a:solidFill>
                  <a:schemeClr val="bg1"/>
                </a:solidFill>
                <a:latin typeface="Centaur" panose="02030504050205020304" pitchFamily="18" charset="0"/>
                <a:ea typeface="Calibri"/>
                <a:cs typeface="Calibri"/>
                <a:sym typeface="Calibri"/>
              </a:rPr>
              <a:t>COSTITUIRE UN  TEAM </a:t>
            </a:r>
            <a:endParaRPr sz="1350" dirty="0">
              <a:solidFill>
                <a:schemeClr val="bg1"/>
              </a:solidFill>
              <a:latin typeface="Centaur" panose="02030504050205020304" pitchFamily="18" charset="0"/>
            </a:endParaRPr>
          </a:p>
        </p:txBody>
      </p:sp>
      <p:sp>
        <p:nvSpPr>
          <p:cNvPr id="164" name="Google Shape;164;p6"/>
          <p:cNvSpPr/>
          <p:nvPr/>
        </p:nvSpPr>
        <p:spPr>
          <a:xfrm>
            <a:off x="6099092" y="2941096"/>
            <a:ext cx="2880000" cy="1008000"/>
          </a:xfrm>
          <a:prstGeom prst="ellipse">
            <a:avLst/>
          </a:prstGeom>
          <a:noFill/>
          <a:ln w="38100">
            <a:solidFill>
              <a:schemeClr val="bg1"/>
            </a:solidFill>
          </a:ln>
        </p:spPr>
        <p:txBody>
          <a:bodyPr spcFirstLastPara="1" wrap="square" lIns="67500" tIns="33750" rIns="67500" bIns="33750" anchor="ctr" anchorCtr="0">
            <a:noAutofit/>
          </a:bodyPr>
          <a:lstStyle/>
          <a:p>
            <a:pPr algn="ctr"/>
            <a:r>
              <a:rPr lang="it-IT" sz="2400" b="1" dirty="0">
                <a:solidFill>
                  <a:schemeClr val="bg1"/>
                </a:solidFill>
                <a:latin typeface="Century" panose="02040604050505020304" pitchFamily="18" charset="0"/>
                <a:cs typeface="Calibri"/>
                <a:sym typeface="Calibri"/>
              </a:rPr>
              <a:t>case manager</a:t>
            </a:r>
            <a:endParaRPr sz="2400" dirty="0">
              <a:solidFill>
                <a:schemeClr val="bg1"/>
              </a:solidFill>
              <a:latin typeface="Century"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barn(inVertical)">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barn(inVertical)">
                                      <p:cBhvr>
                                        <p:cTn id="12" dur="5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barn(inVertical)">
                                      <p:cBhvr>
                                        <p:cTn id="17" dur="500"/>
                                        <p:tgtEl>
                                          <p:spTgt spid="15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barn(inVertical)">
                                      <p:cBhvr>
                                        <p:cTn id="22" dur="500"/>
                                        <p:tgtEl>
                                          <p:spTgt spid="1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wipe(down)">
                                      <p:cBhvr>
                                        <p:cTn id="27" dur="500"/>
                                        <p:tgtEl>
                                          <p:spTgt spid="16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barn(inVertical)">
                                      <p:cBhvr>
                                        <p:cTn id="32"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2" grpId="0" animBg="1"/>
      <p:bldP spid="153" grpId="0" animBg="1"/>
      <p:bldP spid="154" grpId="0" animBg="1"/>
      <p:bldP spid="155" grpId="0" animBg="1"/>
      <p:bldP spid="1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3F2D7A-6A13-4E7F-97B6-4215FA845900}"/>
              </a:ext>
            </a:extLst>
          </p:cNvPr>
          <p:cNvSpPr>
            <a:spLocks noGrp="1"/>
          </p:cNvSpPr>
          <p:nvPr>
            <p:ph type="title"/>
          </p:nvPr>
        </p:nvSpPr>
        <p:spPr>
          <a:xfrm>
            <a:off x="787603" y="426599"/>
            <a:ext cx="7055382" cy="1046718"/>
          </a:xfrm>
        </p:spPr>
        <p:txBody>
          <a:bodyPr/>
          <a:lstStyle/>
          <a:p>
            <a:r>
              <a:rPr lang="en-US" sz="2400" dirty="0">
                <a:solidFill>
                  <a:schemeClr val="bg1"/>
                </a:solidFill>
                <a:latin typeface="Century" panose="02040604050505020304" pitchFamily="18" charset="0"/>
                <a:ea typeface="Calibri"/>
                <a:cs typeface="Calibri"/>
                <a:sym typeface="Calibri"/>
              </a:rPr>
              <a:t>La </a:t>
            </a:r>
            <a:r>
              <a:rPr lang="en-US" sz="2400" dirty="0" err="1">
                <a:solidFill>
                  <a:schemeClr val="bg1"/>
                </a:solidFill>
                <a:latin typeface="Century" panose="02040604050505020304" pitchFamily="18" charset="0"/>
                <a:ea typeface="Calibri"/>
                <a:cs typeface="Calibri"/>
                <a:sym typeface="Calibri"/>
              </a:rPr>
              <a:t>nascita</a:t>
            </a:r>
            <a:r>
              <a:rPr lang="en-US" sz="2400" dirty="0">
                <a:solidFill>
                  <a:schemeClr val="bg1"/>
                </a:solidFill>
                <a:latin typeface="Century" panose="02040604050505020304" pitchFamily="18" charset="0"/>
                <a:ea typeface="Calibri"/>
                <a:cs typeface="Calibri"/>
                <a:sym typeface="Calibri"/>
              </a:rPr>
              <a:t> </a:t>
            </a:r>
            <a:r>
              <a:rPr lang="en-US" sz="2400" dirty="0" err="1">
                <a:solidFill>
                  <a:schemeClr val="bg1"/>
                </a:solidFill>
                <a:latin typeface="Century" panose="02040604050505020304" pitchFamily="18" charset="0"/>
                <a:ea typeface="Calibri"/>
                <a:cs typeface="Calibri"/>
                <a:sym typeface="Calibri"/>
              </a:rPr>
              <a:t>dell’ERAS</a:t>
            </a:r>
            <a:r>
              <a:rPr lang="en-US" sz="2400" dirty="0">
                <a:solidFill>
                  <a:schemeClr val="bg1"/>
                </a:solidFill>
                <a:latin typeface="Century" panose="02040604050505020304" pitchFamily="18" charset="0"/>
                <a:ea typeface="Calibri"/>
                <a:cs typeface="Calibri"/>
                <a:sym typeface="Calibri"/>
              </a:rPr>
              <a:t> TEAM coincide con </a:t>
            </a:r>
            <a:r>
              <a:rPr lang="en-US" sz="2400" dirty="0" err="1">
                <a:solidFill>
                  <a:schemeClr val="bg1"/>
                </a:solidFill>
                <a:latin typeface="Century" panose="02040604050505020304" pitchFamily="18" charset="0"/>
                <a:ea typeface="Calibri"/>
                <a:cs typeface="Calibri"/>
                <a:sym typeface="Calibri"/>
              </a:rPr>
              <a:t>l’adozione</a:t>
            </a:r>
            <a:r>
              <a:rPr lang="en-US" sz="2400" dirty="0">
                <a:solidFill>
                  <a:schemeClr val="bg1"/>
                </a:solidFill>
                <a:latin typeface="Century" panose="02040604050505020304" pitchFamily="18" charset="0"/>
                <a:ea typeface="Calibri"/>
                <a:cs typeface="Calibri"/>
                <a:sym typeface="Calibri"/>
              </a:rPr>
              <a:t> di una </a:t>
            </a:r>
            <a:r>
              <a:rPr lang="en-US" sz="2400" dirty="0" err="1">
                <a:solidFill>
                  <a:schemeClr val="bg1"/>
                </a:solidFill>
                <a:latin typeface="Century" panose="02040604050505020304" pitchFamily="18" charset="0"/>
                <a:ea typeface="Calibri"/>
                <a:cs typeface="Calibri"/>
                <a:sym typeface="Calibri"/>
              </a:rPr>
              <a:t>nuova</a:t>
            </a:r>
            <a:r>
              <a:rPr lang="en-US" sz="2400" dirty="0">
                <a:solidFill>
                  <a:schemeClr val="bg1"/>
                </a:solidFill>
                <a:latin typeface="Century" panose="02040604050505020304" pitchFamily="18" charset="0"/>
                <a:ea typeface="Calibri"/>
                <a:cs typeface="Calibri"/>
                <a:sym typeface="Calibri"/>
              </a:rPr>
              <a:t> </a:t>
            </a:r>
            <a:r>
              <a:rPr lang="en-US" sz="2400" dirty="0" err="1">
                <a:solidFill>
                  <a:schemeClr val="bg1"/>
                </a:solidFill>
                <a:latin typeface="Century" panose="02040604050505020304" pitchFamily="18" charset="0"/>
                <a:ea typeface="Calibri"/>
                <a:cs typeface="Calibri"/>
                <a:sym typeface="Calibri"/>
              </a:rPr>
              <a:t>metodologia</a:t>
            </a:r>
            <a:r>
              <a:rPr lang="en-US" sz="2400" dirty="0">
                <a:solidFill>
                  <a:schemeClr val="bg1"/>
                </a:solidFill>
                <a:latin typeface="Century" panose="02040604050505020304" pitchFamily="18" charset="0"/>
                <a:ea typeface="Calibri"/>
                <a:cs typeface="Calibri"/>
                <a:sym typeface="Calibri"/>
              </a:rPr>
              <a:t> di </a:t>
            </a:r>
            <a:r>
              <a:rPr lang="en-US" sz="2400" dirty="0" err="1">
                <a:solidFill>
                  <a:schemeClr val="bg1"/>
                </a:solidFill>
                <a:latin typeface="Century" panose="02040604050505020304" pitchFamily="18" charset="0"/>
                <a:ea typeface="Calibri"/>
                <a:cs typeface="Calibri"/>
                <a:sym typeface="Calibri"/>
              </a:rPr>
              <a:t>approccio</a:t>
            </a:r>
            <a:r>
              <a:rPr lang="en-US" sz="2400" dirty="0">
                <a:solidFill>
                  <a:schemeClr val="bg1"/>
                </a:solidFill>
                <a:latin typeface="Century" panose="02040604050505020304" pitchFamily="18" charset="0"/>
                <a:ea typeface="Calibri"/>
                <a:cs typeface="Calibri"/>
                <a:sym typeface="Calibri"/>
              </a:rPr>
              <a:t> </a:t>
            </a:r>
            <a:endParaRPr lang="it-IT" sz="2400" dirty="0">
              <a:solidFill>
                <a:schemeClr val="bg1"/>
              </a:solidFill>
              <a:latin typeface="Century" panose="02040604050505020304" pitchFamily="18" charset="0"/>
            </a:endParaRPr>
          </a:p>
        </p:txBody>
      </p:sp>
      <p:pic>
        <p:nvPicPr>
          <p:cNvPr id="7" name="Immagine 6">
            <a:extLst>
              <a:ext uri="{FF2B5EF4-FFF2-40B4-BE49-F238E27FC236}">
                <a16:creationId xmlns:a16="http://schemas.microsoft.com/office/drawing/2014/main" id="{BA4E289A-8333-438A-B2FC-B1E03195A12D}"/>
              </a:ext>
            </a:extLst>
          </p:cNvPr>
          <p:cNvPicPr>
            <a:picLocks noChangeAspect="1"/>
          </p:cNvPicPr>
          <p:nvPr/>
        </p:nvPicPr>
        <p:blipFill>
          <a:blip r:embed="rId3"/>
          <a:stretch>
            <a:fillRect/>
          </a:stretch>
        </p:blipFill>
        <p:spPr>
          <a:xfrm>
            <a:off x="1570515" y="1922803"/>
            <a:ext cx="5884186" cy="3370345"/>
          </a:xfrm>
          <a:prstGeom prst="rect">
            <a:avLst/>
          </a:prstGeom>
          <a:effectLst>
            <a:reflection blurRad="101600" stA="43000" endPos="44000" dir="5400000" sy="-100000" algn="bl" rotWithShape="0"/>
          </a:effectLst>
        </p:spPr>
      </p:pic>
      <p:sp>
        <p:nvSpPr>
          <p:cNvPr id="4" name="Rettangolo con angoli arrotondati 3">
            <a:extLst>
              <a:ext uri="{FF2B5EF4-FFF2-40B4-BE49-F238E27FC236}">
                <a16:creationId xmlns:a16="http://schemas.microsoft.com/office/drawing/2014/main" id="{0C63FF2E-8660-4359-8573-6E5884582005}"/>
              </a:ext>
            </a:extLst>
          </p:cNvPr>
          <p:cNvSpPr/>
          <p:nvPr/>
        </p:nvSpPr>
        <p:spPr>
          <a:xfrm rot="10800000" flipH="1" flipV="1">
            <a:off x="3674714" y="3558113"/>
            <a:ext cx="1675787" cy="59637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latin typeface="Century" panose="02040604050505020304" pitchFamily="18" charset="0"/>
              </a:rPr>
              <a:t>PATTO TERAPEUTICO</a:t>
            </a:r>
          </a:p>
        </p:txBody>
      </p:sp>
      <p:pic>
        <p:nvPicPr>
          <p:cNvPr id="5" name="Google Shape;484;p35">
            <a:extLst>
              <a:ext uri="{FF2B5EF4-FFF2-40B4-BE49-F238E27FC236}">
                <a16:creationId xmlns:a16="http://schemas.microsoft.com/office/drawing/2014/main" id="{9ACAAB58-6F66-449D-A989-20C83F041FF0}"/>
              </a:ext>
            </a:extLst>
          </p:cNvPr>
          <p:cNvPicPr preferRelativeResize="0"/>
          <p:nvPr/>
        </p:nvPicPr>
        <p:blipFill rotWithShape="1">
          <a:blip r:embed="rId4">
            <a:alphaModFix/>
          </a:blip>
          <a:srcRect/>
          <a:stretch/>
        </p:blipFill>
        <p:spPr>
          <a:xfrm>
            <a:off x="613122" y="1420178"/>
            <a:ext cx="1780991" cy="1902678"/>
          </a:xfrm>
          <a:prstGeom prst="rect">
            <a:avLst/>
          </a:prstGeom>
          <a:noFill/>
          <a:ln>
            <a:noFill/>
          </a:ln>
        </p:spPr>
      </p:pic>
      <p:sp>
        <p:nvSpPr>
          <p:cNvPr id="6" name="Google Shape;485;p35">
            <a:extLst>
              <a:ext uri="{FF2B5EF4-FFF2-40B4-BE49-F238E27FC236}">
                <a16:creationId xmlns:a16="http://schemas.microsoft.com/office/drawing/2014/main" id="{0B891EAA-3277-46C4-9447-981EE68EC349}"/>
              </a:ext>
            </a:extLst>
          </p:cNvPr>
          <p:cNvSpPr/>
          <p:nvPr/>
        </p:nvSpPr>
        <p:spPr>
          <a:xfrm>
            <a:off x="613123" y="3361990"/>
            <a:ext cx="1780991" cy="792494"/>
          </a:xfrm>
          <a:prstGeom prst="rect">
            <a:avLst/>
          </a:prstGeom>
          <a:noFill/>
          <a:ln w="38100">
            <a:solidFill>
              <a:srgbClr val="C00000"/>
            </a:solidFill>
          </a:ln>
        </p:spPr>
        <p:txBody>
          <a:bodyPr spcFirstLastPara="1" wrap="square" lIns="68569" tIns="34275" rIns="68569" bIns="34275" anchor="t" anchorCtr="0">
            <a:spAutoFit/>
          </a:bodyPr>
          <a:lstStyle/>
          <a:p>
            <a:pPr algn="ctr"/>
            <a:r>
              <a:rPr lang="it-IT" sz="2000" b="1" dirty="0">
                <a:solidFill>
                  <a:schemeClr val="bg1"/>
                </a:solidFill>
                <a:latin typeface="Century" panose="02040604050505020304" pitchFamily="18" charset="0"/>
                <a:ea typeface="Calibri"/>
                <a:cs typeface="Calibri"/>
                <a:sym typeface="Calibri"/>
              </a:rPr>
              <a:t>TEAM</a:t>
            </a:r>
          </a:p>
          <a:p>
            <a:pPr algn="ctr"/>
            <a:r>
              <a:rPr lang="it-IT" sz="2000" b="1" dirty="0">
                <a:solidFill>
                  <a:schemeClr val="bg1"/>
                </a:solidFill>
                <a:latin typeface="Century" panose="02040604050505020304" pitchFamily="18" charset="0"/>
                <a:ea typeface="Calibri"/>
                <a:cs typeface="Calibri"/>
                <a:sym typeface="Calibri"/>
              </a:rPr>
              <a:t>ERABS</a:t>
            </a:r>
            <a:r>
              <a:rPr lang="it-IT" sz="2700" b="1" dirty="0">
                <a:solidFill>
                  <a:schemeClr val="bg1"/>
                </a:solidFill>
                <a:latin typeface="Calibri"/>
                <a:ea typeface="Calibri"/>
                <a:cs typeface="Calibri"/>
                <a:sym typeface="Calibri"/>
              </a:rPr>
              <a:t> </a:t>
            </a:r>
          </a:p>
        </p:txBody>
      </p:sp>
      <p:sp>
        <p:nvSpPr>
          <p:cNvPr id="8" name="Google Shape;496;p35">
            <a:extLst>
              <a:ext uri="{FF2B5EF4-FFF2-40B4-BE49-F238E27FC236}">
                <a16:creationId xmlns:a16="http://schemas.microsoft.com/office/drawing/2014/main" id="{B51A5AF8-1BBB-46BB-8B09-31836E000972}"/>
              </a:ext>
            </a:extLst>
          </p:cNvPr>
          <p:cNvSpPr/>
          <p:nvPr/>
        </p:nvSpPr>
        <p:spPr>
          <a:xfrm>
            <a:off x="1570515" y="5500744"/>
            <a:ext cx="6263879" cy="838661"/>
          </a:xfrm>
          <a:prstGeom prst="rect">
            <a:avLst/>
          </a:prstGeom>
          <a:noFill/>
          <a:ln w="3175" cap="flat" cmpd="sng">
            <a:solidFill>
              <a:schemeClr val="bg1"/>
            </a:solidFill>
            <a:prstDash val="solid"/>
            <a:miter lim="800000"/>
            <a:headEnd type="none" w="sm" len="sm"/>
            <a:tailEnd type="none" w="sm" len="sm"/>
          </a:ln>
        </p:spPr>
        <p:txBody>
          <a:bodyPr spcFirstLastPara="1" wrap="square" lIns="68569" tIns="34275" rIns="68569" bIns="34275" anchor="t" anchorCtr="0">
            <a:spAutoFit/>
          </a:bodyPr>
          <a:lstStyle/>
          <a:p>
            <a:pPr algn="just"/>
            <a:r>
              <a:rPr lang="it-IT" sz="1600" dirty="0">
                <a:solidFill>
                  <a:schemeClr val="bg1"/>
                </a:solidFill>
                <a:latin typeface="Century" panose="02040604050505020304" pitchFamily="18" charset="0"/>
                <a:ea typeface="Calibri"/>
                <a:cs typeface="Calibri"/>
                <a:sym typeface="Calibri"/>
              </a:rPr>
              <a:t>“La malattia diventa un ideale luogo di incontro tra persone, dove </a:t>
            </a:r>
            <a:r>
              <a:rPr lang="it-IT" sz="1600" b="1" dirty="0">
                <a:solidFill>
                  <a:schemeClr val="bg1"/>
                </a:solidFill>
                <a:latin typeface="Century" panose="02040604050505020304" pitchFamily="18" charset="0"/>
                <a:ea typeface="Calibri"/>
                <a:cs typeface="Calibri"/>
                <a:sym typeface="Calibri"/>
              </a:rPr>
              <a:t>la comunicazione assume un carattere essenziale sia d’orientamento, sia d’effetto terapeutico aggiuntivo</a:t>
            </a:r>
            <a:r>
              <a:rPr lang="it-IT" dirty="0">
                <a:solidFill>
                  <a:schemeClr val="bg1"/>
                </a:solidFill>
                <a:latin typeface="Calibri"/>
                <a:ea typeface="Calibri"/>
                <a:cs typeface="Calibri"/>
                <a:sym typeface="Calibri"/>
              </a:rPr>
              <a:t>”</a:t>
            </a:r>
            <a:endParaRPr dirty="0">
              <a:solidFill>
                <a:schemeClr val="bg1"/>
              </a:solidFill>
              <a:latin typeface="Calibri"/>
              <a:ea typeface="Calibri"/>
              <a:cs typeface="Calibri"/>
              <a:sym typeface="Calibri"/>
            </a:endParaRPr>
          </a:p>
        </p:txBody>
      </p:sp>
      <p:sp>
        <p:nvSpPr>
          <p:cNvPr id="9" name="Rettangolo 8">
            <a:extLst>
              <a:ext uri="{FF2B5EF4-FFF2-40B4-BE49-F238E27FC236}">
                <a16:creationId xmlns:a16="http://schemas.microsoft.com/office/drawing/2014/main" id="{5CB34426-F0E6-4051-B023-24C214EC01D4}"/>
              </a:ext>
            </a:extLst>
          </p:cNvPr>
          <p:cNvSpPr/>
          <p:nvPr/>
        </p:nvSpPr>
        <p:spPr>
          <a:xfrm>
            <a:off x="-10630" y="6455716"/>
            <a:ext cx="4572000" cy="338554"/>
          </a:xfrm>
          <a:prstGeom prst="rect">
            <a:avLst/>
          </a:prstGeom>
        </p:spPr>
        <p:txBody>
          <a:bodyPr>
            <a:spAutoFit/>
          </a:bodyPr>
          <a:lstStyle/>
          <a:p>
            <a:pPr lvl="0"/>
            <a:r>
              <a:rPr lang="en-US" sz="800" dirty="0">
                <a:solidFill>
                  <a:schemeClr val="bg1"/>
                </a:solidFill>
                <a:latin typeface="Century" panose="02040604050505020304" pitchFamily="18" charset="0"/>
                <a:ea typeface="Calibri"/>
                <a:cs typeface="Calibri"/>
                <a:sym typeface="Calibri"/>
              </a:rPr>
              <a:t>Zhu et al. </a:t>
            </a:r>
            <a:r>
              <a:rPr lang="en-US" sz="800" i="1" dirty="0">
                <a:solidFill>
                  <a:schemeClr val="bg1"/>
                </a:solidFill>
                <a:latin typeface="Century" panose="02040604050505020304" pitchFamily="18" charset="0"/>
                <a:ea typeface="Calibri"/>
                <a:cs typeface="Calibri"/>
                <a:sym typeface="Calibri"/>
              </a:rPr>
              <a:t>Effectiveness of nurse led discharge in ..chronic disease and rehabilitation needs,</a:t>
            </a:r>
            <a:r>
              <a:rPr lang="en-US" sz="800" dirty="0">
                <a:solidFill>
                  <a:schemeClr val="bg1"/>
                </a:solidFill>
                <a:latin typeface="Century" panose="02040604050505020304" pitchFamily="18" charset="0"/>
                <a:ea typeface="Calibri"/>
                <a:cs typeface="Calibri"/>
                <a:sym typeface="Calibri"/>
              </a:rPr>
              <a:t> J Clinical Nursing 2015 </a:t>
            </a:r>
            <a:endParaRPr lang="en-US" sz="800" dirty="0">
              <a:solidFill>
                <a:schemeClr val="bg1"/>
              </a:solidFill>
              <a:latin typeface="Century" panose="02040604050505020304" pitchFamily="18" charset="0"/>
            </a:endParaRPr>
          </a:p>
        </p:txBody>
      </p:sp>
      <p:sp>
        <p:nvSpPr>
          <p:cNvPr id="10" name="Rettangolo 9">
            <a:extLst>
              <a:ext uri="{FF2B5EF4-FFF2-40B4-BE49-F238E27FC236}">
                <a16:creationId xmlns:a16="http://schemas.microsoft.com/office/drawing/2014/main" id="{AFB87EE6-6DA3-4A65-8654-8C61A417A0CE}"/>
              </a:ext>
            </a:extLst>
          </p:cNvPr>
          <p:cNvSpPr/>
          <p:nvPr/>
        </p:nvSpPr>
        <p:spPr>
          <a:xfrm>
            <a:off x="387422" y="6578826"/>
            <a:ext cx="4572000" cy="215444"/>
          </a:xfrm>
          <a:prstGeom prst="rect">
            <a:avLst/>
          </a:prstGeom>
        </p:spPr>
        <p:txBody>
          <a:bodyPr>
            <a:spAutoFit/>
          </a:bodyPr>
          <a:lstStyle/>
          <a:p>
            <a:pPr lvl="0" algn="ctr"/>
            <a:r>
              <a:rPr lang="it-IT" sz="800" dirty="0" err="1">
                <a:solidFill>
                  <a:schemeClr val="bg1"/>
                </a:solidFill>
                <a:latin typeface="Century" panose="02040604050505020304" pitchFamily="18" charset="0"/>
                <a:ea typeface="Calibri"/>
                <a:cs typeface="Calibri"/>
                <a:sym typeface="Calibri"/>
              </a:rPr>
              <a:t>Steenhagen</a:t>
            </a:r>
            <a:r>
              <a:rPr lang="it-IT" sz="800" dirty="0">
                <a:solidFill>
                  <a:schemeClr val="bg1"/>
                </a:solidFill>
                <a:latin typeface="Century" panose="02040604050505020304" pitchFamily="18" charset="0"/>
                <a:ea typeface="Calibri"/>
                <a:cs typeface="Calibri"/>
                <a:sym typeface="Calibri"/>
              </a:rPr>
              <a:t> E.- Nutrition in </a:t>
            </a:r>
            <a:r>
              <a:rPr lang="it-IT" sz="800" dirty="0" err="1">
                <a:solidFill>
                  <a:schemeClr val="bg1"/>
                </a:solidFill>
                <a:latin typeface="Century" panose="02040604050505020304" pitchFamily="18" charset="0"/>
                <a:ea typeface="Calibri"/>
                <a:cs typeface="Calibri"/>
                <a:sym typeface="Calibri"/>
              </a:rPr>
              <a:t>Clinical</a:t>
            </a:r>
            <a:r>
              <a:rPr lang="it-IT" sz="800" dirty="0">
                <a:solidFill>
                  <a:schemeClr val="bg1"/>
                </a:solidFill>
                <a:latin typeface="Century" panose="02040604050505020304" pitchFamily="18" charset="0"/>
                <a:ea typeface="Calibri"/>
                <a:cs typeface="Calibri"/>
                <a:sym typeface="Calibri"/>
              </a:rPr>
              <a:t> Practice 2016; 31(1):18-29</a:t>
            </a:r>
            <a:endParaRPr lang="it-IT" sz="800" dirty="0">
              <a:solidFill>
                <a:schemeClr val="bg1"/>
              </a:solidFill>
              <a:latin typeface="Century" panose="02040604050505020304" pitchFamily="18" charset="0"/>
            </a:endParaRPr>
          </a:p>
        </p:txBody>
      </p:sp>
      <p:sp>
        <p:nvSpPr>
          <p:cNvPr id="11" name="Google Shape;497;p35">
            <a:extLst>
              <a:ext uri="{FF2B5EF4-FFF2-40B4-BE49-F238E27FC236}">
                <a16:creationId xmlns:a16="http://schemas.microsoft.com/office/drawing/2014/main" id="{6505579F-0DFD-40AA-B3A6-BA8F98E59F9F}"/>
              </a:ext>
            </a:extLst>
          </p:cNvPr>
          <p:cNvSpPr/>
          <p:nvPr/>
        </p:nvSpPr>
        <p:spPr>
          <a:xfrm>
            <a:off x="2673422" y="6578826"/>
            <a:ext cx="3283744" cy="192330"/>
          </a:xfrm>
          <a:prstGeom prst="rect">
            <a:avLst/>
          </a:prstGeom>
          <a:noFill/>
          <a:ln>
            <a:noFill/>
          </a:ln>
        </p:spPr>
        <p:txBody>
          <a:bodyPr spcFirstLastPara="1" wrap="square" lIns="68569" tIns="34275" rIns="68569" bIns="34275" anchor="t" anchorCtr="0">
            <a:spAutoFit/>
          </a:bodyPr>
          <a:lstStyle/>
          <a:p>
            <a:pPr algn="r"/>
            <a:r>
              <a:rPr lang="it-IT" sz="800" i="1" dirty="0" err="1">
                <a:solidFill>
                  <a:schemeClr val="bg1"/>
                </a:solidFill>
                <a:latin typeface="Century" panose="02040604050505020304" pitchFamily="18" charset="0"/>
                <a:ea typeface="Calibri"/>
                <a:cs typeface="Calibri"/>
                <a:sym typeface="Calibri"/>
              </a:rPr>
              <a:t>Marcolongo</a:t>
            </a:r>
            <a:r>
              <a:rPr lang="it-IT" sz="800" i="1" dirty="0">
                <a:solidFill>
                  <a:schemeClr val="bg1"/>
                </a:solidFill>
                <a:latin typeface="Century" panose="02040604050505020304" pitchFamily="18" charset="0"/>
                <a:ea typeface="Calibri"/>
                <a:cs typeface="Calibri"/>
                <a:sym typeface="Calibri"/>
              </a:rPr>
              <a:t> et al.,1999; OMS, 1998</a:t>
            </a:r>
            <a:endParaRPr sz="800" dirty="0">
              <a:solidFill>
                <a:schemeClr val="bg1"/>
              </a:solidFill>
              <a:latin typeface="Century" panose="02040604050505020304" pitchFamily="18" charset="0"/>
            </a:endParaRPr>
          </a:p>
        </p:txBody>
      </p:sp>
    </p:spTree>
    <p:extLst>
      <p:ext uri="{BB962C8B-B14F-4D97-AF65-F5344CB8AC3E}">
        <p14:creationId xmlns:p14="http://schemas.microsoft.com/office/powerpoint/2010/main" val="404332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A526CE-E6CF-45D1-B533-A6556C401828}"/>
              </a:ext>
            </a:extLst>
          </p:cNvPr>
          <p:cNvSpPr txBox="1">
            <a:spLocks noGrp="1"/>
          </p:cNvSpPr>
          <p:nvPr>
            <p:ph type="title"/>
          </p:nvPr>
        </p:nvSpPr>
        <p:spPr>
          <a:xfrm>
            <a:off x="444585" y="1544741"/>
            <a:ext cx="9497096" cy="745629"/>
          </a:xfrm>
        </p:spPr>
        <p:txBody>
          <a:bodyPr/>
          <a:lstStyle/>
          <a:p>
            <a:pPr lvl="0"/>
            <a:r>
              <a:rPr lang="it-IT" sz="2400" b="1" dirty="0">
                <a:latin typeface="Century" panose="02040604050505020304" pitchFamily="18" charset="0"/>
              </a:rPr>
              <a:t>REQUISITI PER POTER DEFINIRE UN TEAM ERAS</a:t>
            </a:r>
          </a:p>
        </p:txBody>
      </p:sp>
      <p:sp>
        <p:nvSpPr>
          <p:cNvPr id="3" name="Segnaposto contenuto 2">
            <a:extLst>
              <a:ext uri="{FF2B5EF4-FFF2-40B4-BE49-F238E27FC236}">
                <a16:creationId xmlns:a16="http://schemas.microsoft.com/office/drawing/2014/main" id="{01C147AE-EE93-4518-8909-23AA21B40988}"/>
              </a:ext>
            </a:extLst>
          </p:cNvPr>
          <p:cNvSpPr txBox="1">
            <a:spLocks noGrp="1"/>
          </p:cNvSpPr>
          <p:nvPr>
            <p:ph idx="1"/>
          </p:nvPr>
        </p:nvSpPr>
        <p:spPr>
          <a:xfrm>
            <a:off x="1439128" y="2527099"/>
            <a:ext cx="6090388" cy="2447629"/>
          </a:xfrm>
        </p:spPr>
        <p:txBody>
          <a:bodyPr/>
          <a:lstStyle/>
          <a:p>
            <a:pPr lvl="0"/>
            <a:r>
              <a:rPr lang="it-IT" dirty="0"/>
              <a:t>CONOSCENZA</a:t>
            </a:r>
          </a:p>
          <a:p>
            <a:pPr lvl="0"/>
            <a:r>
              <a:rPr lang="it-IT" dirty="0"/>
              <a:t>VOLONTA’ professionale</a:t>
            </a:r>
          </a:p>
          <a:p>
            <a:pPr lvl="0"/>
            <a:r>
              <a:rPr lang="it-IT" dirty="0"/>
              <a:t>VOLONTA’ di struttura</a:t>
            </a:r>
          </a:p>
          <a:p>
            <a:pPr lvl="0"/>
            <a:r>
              <a:rPr lang="it-IT" dirty="0"/>
              <a:t>FORMAZIONE</a:t>
            </a:r>
          </a:p>
          <a:p>
            <a:pPr lvl="0"/>
            <a:r>
              <a:rPr lang="it-IT" dirty="0">
                <a:solidFill>
                  <a:schemeClr val="bg1"/>
                </a:solidFill>
              </a:rPr>
              <a:t>AGGIOR</a:t>
            </a:r>
            <a:r>
              <a:rPr lang="it-IT" dirty="0"/>
              <a:t>NAMENTO</a:t>
            </a:r>
          </a:p>
        </p:txBody>
      </p:sp>
      <p:pic>
        <p:nvPicPr>
          <p:cNvPr id="4" name="Picture 2" descr="Team Building: cos'è e a cosa serve? – Psycheatwork">
            <a:extLst>
              <a:ext uri="{FF2B5EF4-FFF2-40B4-BE49-F238E27FC236}">
                <a16:creationId xmlns:a16="http://schemas.microsoft.com/office/drawing/2014/main" id="{FC84CAB3-8A8F-414A-AB33-813DAB9AB57D}"/>
              </a:ext>
            </a:extLst>
          </p:cNvPr>
          <p:cNvPicPr>
            <a:picLocks noChangeAspect="1"/>
          </p:cNvPicPr>
          <p:nvPr/>
        </p:nvPicPr>
        <p:blipFill>
          <a:blip r:embed="rId3"/>
          <a:srcRect/>
          <a:stretch>
            <a:fillRect/>
          </a:stretch>
        </p:blipFill>
        <p:spPr>
          <a:xfrm>
            <a:off x="5193133" y="3746187"/>
            <a:ext cx="2511737" cy="144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3895BB-F4B5-4F3C-BEDF-95B451A71C13}"/>
              </a:ext>
            </a:extLst>
          </p:cNvPr>
          <p:cNvSpPr txBox="1">
            <a:spLocks noGrp="1"/>
          </p:cNvSpPr>
          <p:nvPr>
            <p:ph type="title"/>
          </p:nvPr>
        </p:nvSpPr>
        <p:spPr>
          <a:xfrm>
            <a:off x="1783582" y="348532"/>
            <a:ext cx="5394301" cy="693325"/>
          </a:xfrm>
        </p:spPr>
        <p:txBody>
          <a:bodyPr/>
          <a:lstStyle/>
          <a:p>
            <a:pPr lvl="0"/>
            <a:r>
              <a:rPr lang="it-IT" sz="2475" dirty="0"/>
              <a:t>                          </a:t>
            </a:r>
            <a:r>
              <a:rPr lang="it-IT" sz="2400" b="1" dirty="0">
                <a:latin typeface="Century" panose="02040604050505020304" pitchFamily="18" charset="0"/>
              </a:rPr>
              <a:t>TEAM</a:t>
            </a:r>
          </a:p>
        </p:txBody>
      </p:sp>
      <p:sp>
        <p:nvSpPr>
          <p:cNvPr id="3" name="Segnaposto contenuto 2">
            <a:extLst>
              <a:ext uri="{FF2B5EF4-FFF2-40B4-BE49-F238E27FC236}">
                <a16:creationId xmlns:a16="http://schemas.microsoft.com/office/drawing/2014/main" id="{744DF593-482A-46F0-BC0D-5A53EA062E3C}"/>
              </a:ext>
            </a:extLst>
          </p:cNvPr>
          <p:cNvSpPr txBox="1">
            <a:spLocks noGrp="1"/>
          </p:cNvSpPr>
          <p:nvPr>
            <p:ph idx="1"/>
          </p:nvPr>
        </p:nvSpPr>
        <p:spPr>
          <a:xfrm>
            <a:off x="1783582" y="1326656"/>
            <a:ext cx="5756513" cy="5182812"/>
          </a:xfrm>
        </p:spPr>
        <p:txBody>
          <a:bodyPr>
            <a:normAutofit/>
          </a:bodyPr>
          <a:lstStyle/>
          <a:p>
            <a:pPr lvl="0">
              <a:lnSpc>
                <a:spcPct val="50000"/>
              </a:lnSpc>
            </a:pPr>
            <a:r>
              <a:rPr lang="it-IT" dirty="0">
                <a:latin typeface="Century" panose="02040604050505020304" pitchFamily="18" charset="0"/>
              </a:rPr>
              <a:t>Scopi chiare  ed obiettivi condivisi</a:t>
            </a:r>
          </a:p>
          <a:p>
            <a:pPr marL="0" lvl="0" indent="0">
              <a:lnSpc>
                <a:spcPct val="50000"/>
              </a:lnSpc>
              <a:buNone/>
            </a:pPr>
            <a:endParaRPr lang="it-IT" dirty="0">
              <a:latin typeface="Century" panose="02040604050505020304" pitchFamily="18" charset="0"/>
            </a:endParaRPr>
          </a:p>
          <a:p>
            <a:pPr lvl="0">
              <a:lnSpc>
                <a:spcPct val="50000"/>
              </a:lnSpc>
            </a:pPr>
            <a:r>
              <a:rPr lang="it-IT" dirty="0">
                <a:latin typeface="Century" panose="02040604050505020304" pitchFamily="18" charset="0"/>
              </a:rPr>
              <a:t>Capacità di ascolto</a:t>
            </a:r>
          </a:p>
          <a:p>
            <a:pPr marL="0" lvl="0" indent="0">
              <a:lnSpc>
                <a:spcPct val="50000"/>
              </a:lnSpc>
              <a:buNone/>
            </a:pPr>
            <a:endParaRPr lang="it-IT" dirty="0">
              <a:latin typeface="Century" panose="02040604050505020304" pitchFamily="18" charset="0"/>
            </a:endParaRPr>
          </a:p>
          <a:p>
            <a:pPr lvl="0">
              <a:lnSpc>
                <a:spcPct val="50000"/>
              </a:lnSpc>
            </a:pPr>
            <a:r>
              <a:rPr lang="it-IT" dirty="0">
                <a:latin typeface="Century" panose="02040604050505020304" pitchFamily="18" charset="0"/>
              </a:rPr>
              <a:t>Libertà di esprimersi</a:t>
            </a:r>
          </a:p>
          <a:p>
            <a:pPr lvl="0">
              <a:lnSpc>
                <a:spcPct val="50000"/>
              </a:lnSpc>
            </a:pPr>
            <a:endParaRPr lang="it-IT" dirty="0">
              <a:latin typeface="Century" panose="02040604050505020304" pitchFamily="18" charset="0"/>
            </a:endParaRPr>
          </a:p>
          <a:p>
            <a:pPr lvl="0">
              <a:lnSpc>
                <a:spcPct val="50000"/>
              </a:lnSpc>
            </a:pPr>
            <a:r>
              <a:rPr lang="it-IT" dirty="0">
                <a:latin typeface="Century" panose="02040604050505020304" pitchFamily="18" charset="0"/>
              </a:rPr>
              <a:t>Confronto aperto</a:t>
            </a:r>
          </a:p>
          <a:p>
            <a:pPr lvl="0">
              <a:lnSpc>
                <a:spcPct val="50000"/>
              </a:lnSpc>
            </a:pPr>
            <a:endParaRPr lang="it-IT" dirty="0">
              <a:latin typeface="Century" panose="02040604050505020304" pitchFamily="18" charset="0"/>
            </a:endParaRPr>
          </a:p>
          <a:p>
            <a:pPr lvl="0">
              <a:lnSpc>
                <a:spcPct val="50000"/>
              </a:lnSpc>
            </a:pPr>
            <a:r>
              <a:rPr lang="it-IT" dirty="0">
                <a:latin typeface="Century" panose="02040604050505020304" pitchFamily="18" charset="0"/>
              </a:rPr>
              <a:t>Ruoli chiari</a:t>
            </a:r>
          </a:p>
          <a:p>
            <a:pPr lvl="0">
              <a:lnSpc>
                <a:spcPct val="50000"/>
              </a:lnSpc>
            </a:pPr>
            <a:endParaRPr lang="it-IT" dirty="0">
              <a:latin typeface="Century" panose="02040604050505020304" pitchFamily="18" charset="0"/>
            </a:endParaRPr>
          </a:p>
          <a:p>
            <a:pPr lvl="0">
              <a:lnSpc>
                <a:spcPct val="50000"/>
              </a:lnSpc>
            </a:pPr>
            <a:r>
              <a:rPr lang="it-IT" dirty="0">
                <a:latin typeface="Century" panose="02040604050505020304" pitchFamily="18" charset="0"/>
              </a:rPr>
              <a:t>Leadership condivisa e riconosciuta</a:t>
            </a:r>
          </a:p>
          <a:p>
            <a:pPr lvl="0">
              <a:lnSpc>
                <a:spcPct val="50000"/>
              </a:lnSpc>
            </a:pPr>
            <a:endParaRPr lang="it-IT" dirty="0">
              <a:latin typeface="Century" panose="02040604050505020304" pitchFamily="18" charset="0"/>
            </a:endParaRPr>
          </a:p>
          <a:p>
            <a:pPr lvl="0">
              <a:lnSpc>
                <a:spcPct val="50000"/>
              </a:lnSpc>
            </a:pPr>
            <a:r>
              <a:rPr lang="it-IT" dirty="0">
                <a:latin typeface="Century" panose="02040604050505020304" pitchFamily="18" charset="0"/>
              </a:rPr>
              <a:t>Interfaccia continua</a:t>
            </a:r>
          </a:p>
          <a:p>
            <a:pPr lvl="0">
              <a:lnSpc>
                <a:spcPct val="50000"/>
              </a:lnSpc>
            </a:pPr>
            <a:endParaRPr lang="it-IT" dirty="0">
              <a:latin typeface="Century" panose="02040604050505020304" pitchFamily="18" charset="0"/>
            </a:endParaRPr>
          </a:p>
          <a:p>
            <a:pPr>
              <a:lnSpc>
                <a:spcPct val="50000"/>
              </a:lnSpc>
            </a:pPr>
            <a:r>
              <a:rPr lang="it-IT" dirty="0">
                <a:latin typeface="Century" panose="02040604050505020304" pitchFamily="18" charset="0"/>
              </a:rPr>
              <a:t>Raccolta dati per upgrade</a:t>
            </a:r>
          </a:p>
          <a:p>
            <a:pPr lvl="0">
              <a:lnSpc>
                <a:spcPct val="50000"/>
              </a:lnSpc>
            </a:pPr>
            <a:endParaRPr lang="it-IT" sz="1600" dirty="0"/>
          </a:p>
          <a:p>
            <a:pPr lvl="0">
              <a:lnSpc>
                <a:spcPct val="50000"/>
              </a:lnSpc>
            </a:pPr>
            <a:endParaRPr lang="it-IT" sz="1600" dirty="0"/>
          </a:p>
          <a:p>
            <a:pPr lvl="0">
              <a:lnSpc>
                <a:spcPct val="50000"/>
              </a:lnSpc>
            </a:pPr>
            <a:endParaRPr lang="it-IT"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8C87D7-B66A-4348-880E-18B2F1B36CE2}"/>
              </a:ext>
            </a:extLst>
          </p:cNvPr>
          <p:cNvSpPr txBox="1">
            <a:spLocks noGrp="1"/>
          </p:cNvSpPr>
          <p:nvPr>
            <p:ph type="title"/>
          </p:nvPr>
        </p:nvSpPr>
        <p:spPr>
          <a:xfrm>
            <a:off x="1614482" y="898306"/>
            <a:ext cx="5915025" cy="745629"/>
          </a:xfrm>
        </p:spPr>
        <p:txBody>
          <a:bodyPr>
            <a:normAutofit/>
          </a:bodyPr>
          <a:lstStyle/>
          <a:p>
            <a:pPr lvl="0"/>
            <a:r>
              <a:rPr lang="it-IT" sz="2400" b="1" dirty="0"/>
              <a:t>CRITICITA’ DI UN  TEAM</a:t>
            </a:r>
          </a:p>
        </p:txBody>
      </p:sp>
      <p:sp>
        <p:nvSpPr>
          <p:cNvPr id="3" name="Segnaposto contenuto 2">
            <a:extLst>
              <a:ext uri="{FF2B5EF4-FFF2-40B4-BE49-F238E27FC236}">
                <a16:creationId xmlns:a16="http://schemas.microsoft.com/office/drawing/2014/main" id="{FFD28CA0-3802-462F-BE5E-E6A3085947A9}"/>
              </a:ext>
            </a:extLst>
          </p:cNvPr>
          <p:cNvSpPr txBox="1">
            <a:spLocks noGrp="1"/>
          </p:cNvSpPr>
          <p:nvPr>
            <p:ph idx="1"/>
          </p:nvPr>
        </p:nvSpPr>
        <p:spPr>
          <a:xfrm>
            <a:off x="1254565" y="2463731"/>
            <a:ext cx="7243259" cy="3018781"/>
          </a:xfrm>
        </p:spPr>
        <p:txBody>
          <a:bodyPr>
            <a:noAutofit/>
          </a:bodyPr>
          <a:lstStyle/>
          <a:p>
            <a:pPr lvl="0">
              <a:lnSpc>
                <a:spcPct val="70000"/>
              </a:lnSpc>
            </a:pPr>
            <a:r>
              <a:rPr lang="it-IT" dirty="0"/>
              <a:t>Ridotta o inefficace comunicazione</a:t>
            </a:r>
          </a:p>
          <a:p>
            <a:pPr marL="0" lvl="0" indent="0">
              <a:lnSpc>
                <a:spcPct val="70000"/>
              </a:lnSpc>
              <a:buNone/>
            </a:pPr>
            <a:endParaRPr lang="it-IT" dirty="0"/>
          </a:p>
          <a:p>
            <a:pPr lvl="0">
              <a:lnSpc>
                <a:spcPct val="70000"/>
              </a:lnSpc>
            </a:pPr>
            <a:r>
              <a:rPr lang="it-IT" dirty="0"/>
              <a:t>Inerzia di uno o più componenti del TEAM</a:t>
            </a:r>
          </a:p>
          <a:p>
            <a:pPr marL="0" lvl="0" indent="0">
              <a:lnSpc>
                <a:spcPct val="70000"/>
              </a:lnSpc>
              <a:buNone/>
            </a:pPr>
            <a:endParaRPr lang="it-IT" dirty="0"/>
          </a:p>
          <a:p>
            <a:pPr lvl="0">
              <a:lnSpc>
                <a:spcPct val="70000"/>
              </a:lnSpc>
            </a:pPr>
            <a:r>
              <a:rPr lang="it-IT" dirty="0"/>
              <a:t>Mancanza di aggiornamento</a:t>
            </a:r>
          </a:p>
          <a:p>
            <a:pPr marL="0" lvl="0" indent="0">
              <a:lnSpc>
                <a:spcPct val="70000"/>
              </a:lnSpc>
              <a:buNone/>
            </a:pPr>
            <a:endParaRPr lang="it-IT" dirty="0"/>
          </a:p>
          <a:p>
            <a:pPr lvl="0">
              <a:lnSpc>
                <a:spcPct val="70000"/>
              </a:lnSpc>
            </a:pPr>
            <a:r>
              <a:rPr lang="it-IT" dirty="0"/>
              <a:t>Condizioni modificanti la standardizzazione assistenziale abituale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79D8FA-F99B-40FE-A674-F234CCA86540}"/>
              </a:ext>
            </a:extLst>
          </p:cNvPr>
          <p:cNvSpPr txBox="1">
            <a:spLocks noGrp="1"/>
          </p:cNvSpPr>
          <p:nvPr>
            <p:ph type="title"/>
          </p:nvPr>
        </p:nvSpPr>
        <p:spPr>
          <a:xfrm>
            <a:off x="1460074" y="355183"/>
            <a:ext cx="5074838" cy="1400531"/>
          </a:xfrm>
        </p:spPr>
        <p:txBody>
          <a:bodyPr/>
          <a:lstStyle/>
          <a:p>
            <a:pPr lvl="0"/>
            <a:r>
              <a:rPr lang="it-IT" dirty="0"/>
              <a:t>                                   </a:t>
            </a:r>
            <a:r>
              <a:rPr lang="it-IT" sz="2400" b="1" dirty="0"/>
              <a:t>TEAM..SE</a:t>
            </a:r>
          </a:p>
        </p:txBody>
      </p:sp>
      <p:sp>
        <p:nvSpPr>
          <p:cNvPr id="3" name="Segnaposto contenuto 2">
            <a:extLst>
              <a:ext uri="{FF2B5EF4-FFF2-40B4-BE49-F238E27FC236}">
                <a16:creationId xmlns:a16="http://schemas.microsoft.com/office/drawing/2014/main" id="{EAFF4668-9916-49D5-A9C0-B3D1CD871C30}"/>
              </a:ext>
            </a:extLst>
          </p:cNvPr>
          <p:cNvSpPr txBox="1">
            <a:spLocks noGrp="1"/>
          </p:cNvSpPr>
          <p:nvPr>
            <p:ph idx="1"/>
          </p:nvPr>
        </p:nvSpPr>
        <p:spPr/>
        <p:txBody>
          <a:bodyPr/>
          <a:lstStyle/>
          <a:p>
            <a:pPr lvl="0"/>
            <a:r>
              <a:rPr lang="it-IT" dirty="0"/>
              <a:t>Motivazione</a:t>
            </a:r>
          </a:p>
          <a:p>
            <a:pPr lvl="0"/>
            <a:r>
              <a:rPr lang="it-IT" dirty="0"/>
              <a:t>Capacità di lavoro di gruppo</a:t>
            </a:r>
          </a:p>
          <a:p>
            <a:pPr lvl="0"/>
            <a:r>
              <a:rPr lang="it-IT" dirty="0"/>
              <a:t>Apertura alla condivisione di informazioni</a:t>
            </a:r>
          </a:p>
          <a:p>
            <a:pPr lvl="0"/>
            <a:r>
              <a:rPr lang="it-IT" dirty="0"/>
              <a:t>Capacità di ascolto</a:t>
            </a:r>
          </a:p>
          <a:p>
            <a:pPr lvl="0"/>
            <a:r>
              <a:rPr lang="it-IT" dirty="0"/>
              <a:t>Capacità collaborativa</a:t>
            </a:r>
          </a:p>
          <a:p>
            <a:pPr lvl="0"/>
            <a:r>
              <a:rPr lang="it-IT" dirty="0"/>
              <a:t>Proattività</a:t>
            </a:r>
          </a:p>
          <a:p>
            <a:pPr lvl="0"/>
            <a:r>
              <a:rPr lang="it-IT" dirty="0"/>
              <a:t>Capacità nel </a:t>
            </a:r>
            <a:r>
              <a:rPr lang="it-IT" i="1" dirty="0"/>
              <a:t>solving</a:t>
            </a:r>
            <a:r>
              <a:rPr lang="it-IT" dirty="0"/>
              <a:t> anche in condizioni di criticità</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90F6A2-A5EA-4BAC-B7FE-B60DBB5DC260}"/>
              </a:ext>
            </a:extLst>
          </p:cNvPr>
          <p:cNvSpPr txBox="1">
            <a:spLocks noGrp="1"/>
          </p:cNvSpPr>
          <p:nvPr>
            <p:ph type="title"/>
          </p:nvPr>
        </p:nvSpPr>
        <p:spPr>
          <a:xfrm>
            <a:off x="1923102" y="450470"/>
            <a:ext cx="5611553" cy="1325559"/>
          </a:xfrm>
        </p:spPr>
        <p:txBody>
          <a:bodyPr/>
          <a:lstStyle/>
          <a:p>
            <a:pPr lvl="0"/>
            <a:r>
              <a:rPr lang="en-US" dirty="0"/>
              <a:t>…</a:t>
            </a:r>
            <a:r>
              <a:rPr lang="en-US" sz="2800" b="1" dirty="0">
                <a:latin typeface="Calibri Light"/>
              </a:rPr>
              <a:t>we have to look far into the future</a:t>
            </a:r>
            <a:endParaRPr lang="it-IT" sz="2800" b="1" dirty="0">
              <a:latin typeface="Calibri Light"/>
            </a:endParaRPr>
          </a:p>
        </p:txBody>
      </p:sp>
      <p:pic>
        <p:nvPicPr>
          <p:cNvPr id="3" name="Segnaposto contenuto 3">
            <a:extLst>
              <a:ext uri="{FF2B5EF4-FFF2-40B4-BE49-F238E27FC236}">
                <a16:creationId xmlns:a16="http://schemas.microsoft.com/office/drawing/2014/main" id="{604BEEC9-27FF-435E-A320-9AE1858CFDAC}"/>
              </a:ext>
            </a:extLst>
          </p:cNvPr>
          <p:cNvPicPr>
            <a:picLocks noGrp="1" noChangeAspect="1"/>
          </p:cNvPicPr>
          <p:nvPr>
            <p:ph idx="1"/>
          </p:nvPr>
        </p:nvPicPr>
        <p:blipFill>
          <a:blip r:embed="rId2"/>
          <a:stretch>
            <a:fillRect/>
          </a:stretch>
        </p:blipFill>
        <p:spPr>
          <a:xfrm>
            <a:off x="1011936" y="2459314"/>
            <a:ext cx="4145280" cy="1469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Obesità Salus Battipaglia">
            <a:extLst>
              <a:ext uri="{FF2B5EF4-FFF2-40B4-BE49-F238E27FC236}">
                <a16:creationId xmlns:a16="http://schemas.microsoft.com/office/drawing/2014/main" id="{B43C6CF2-4CCB-4EA2-BD52-A57D31449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40" y="3928901"/>
            <a:ext cx="4624103" cy="1609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627606" y="2975883"/>
            <a:ext cx="1831285" cy="906234"/>
          </a:xfrm>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2" name="Picture 2" descr="I protocolli ERAS (Enhanced Recovery After Surgery) un valido aiuto nel  post operatorio | Nurse Times">
            <a:extLst>
              <a:ext uri="{FF2B5EF4-FFF2-40B4-BE49-F238E27FC236}">
                <a16:creationId xmlns:a16="http://schemas.microsoft.com/office/drawing/2014/main" id="{DC184738-D436-4AD7-A931-A4C8006AFD08}"/>
              </a:ext>
            </a:extLst>
          </p:cNvPr>
          <p:cNvPicPr>
            <a:picLocks noChangeAspect="1"/>
          </p:cNvPicPr>
          <p:nvPr/>
        </p:nvPicPr>
        <p:blipFill>
          <a:blip r:embed="rId3"/>
          <a:srcRect/>
          <a:stretch>
            <a:fillRect/>
          </a:stretch>
        </p:blipFill>
        <p:spPr>
          <a:xfrm>
            <a:off x="1505568" y="1298448"/>
            <a:ext cx="6132871" cy="3986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ttangolo 2">
            <a:extLst>
              <a:ext uri="{FF2B5EF4-FFF2-40B4-BE49-F238E27FC236}">
                <a16:creationId xmlns:a16="http://schemas.microsoft.com/office/drawing/2014/main" id="{42E4A09B-DE06-49B0-B3FD-B5EFE619BC8E}"/>
              </a:ext>
            </a:extLst>
          </p:cNvPr>
          <p:cNvSpPr/>
          <p:nvPr/>
        </p:nvSpPr>
        <p:spPr>
          <a:xfrm>
            <a:off x="4126992" y="6137438"/>
            <a:ext cx="4572000" cy="557204"/>
          </a:xfrm>
          <a:prstGeom prst="rect">
            <a:avLst/>
          </a:prstGeom>
        </p:spPr>
        <p:txBody>
          <a:bodyPr>
            <a:spAutoFit/>
          </a:bodyPr>
          <a:lstStyle/>
          <a:p>
            <a:pPr marR="7620" algn="r">
              <a:lnSpc>
                <a:spcPts val="1789"/>
              </a:lnSpc>
              <a:spcBef>
                <a:spcPts val="105"/>
              </a:spcBef>
            </a:pPr>
            <a:r>
              <a:rPr lang="da-DK" i="1" spc="-5" dirty="0">
                <a:solidFill>
                  <a:schemeClr val="bg1"/>
                </a:solidFill>
                <a:latin typeface="Century" panose="02040604050505020304" pitchFamily="18" charset="0"/>
                <a:cs typeface="Calibri"/>
              </a:rPr>
              <a:t>J.</a:t>
            </a:r>
            <a:r>
              <a:rPr lang="da-DK" i="1" dirty="0">
                <a:solidFill>
                  <a:schemeClr val="bg1"/>
                </a:solidFill>
                <a:latin typeface="Century" panose="02040604050505020304" pitchFamily="18" charset="0"/>
                <a:cs typeface="Calibri"/>
              </a:rPr>
              <a:t> </a:t>
            </a:r>
            <a:r>
              <a:rPr lang="da-DK" i="1" spc="-5" dirty="0">
                <a:solidFill>
                  <a:schemeClr val="bg1"/>
                </a:solidFill>
                <a:latin typeface="Century" panose="02040604050505020304" pitchFamily="18" charset="0"/>
                <a:cs typeface="Calibri"/>
              </a:rPr>
              <a:t>Wind</a:t>
            </a:r>
            <a:r>
              <a:rPr lang="da-DK" i="1" spc="-10" dirty="0">
                <a:solidFill>
                  <a:schemeClr val="bg1"/>
                </a:solidFill>
                <a:latin typeface="Century" panose="02040604050505020304" pitchFamily="18" charset="0"/>
                <a:cs typeface="Calibri"/>
              </a:rPr>
              <a:t> </a:t>
            </a:r>
            <a:r>
              <a:rPr lang="da-DK" i="1" dirty="0">
                <a:solidFill>
                  <a:schemeClr val="bg1"/>
                </a:solidFill>
                <a:latin typeface="Century" panose="02040604050505020304" pitchFamily="18" charset="0"/>
                <a:cs typeface="Calibri"/>
              </a:rPr>
              <a:t>et</a:t>
            </a:r>
            <a:r>
              <a:rPr lang="da-DK" i="1" spc="-10" dirty="0">
                <a:solidFill>
                  <a:schemeClr val="bg1"/>
                </a:solidFill>
                <a:latin typeface="Century" panose="02040604050505020304" pitchFamily="18" charset="0"/>
                <a:cs typeface="Calibri"/>
              </a:rPr>
              <a:t> al:</a:t>
            </a:r>
            <a:r>
              <a:rPr lang="da-DK" i="1" spc="5" dirty="0">
                <a:solidFill>
                  <a:schemeClr val="bg1"/>
                </a:solidFill>
                <a:latin typeface="Century" panose="02040604050505020304" pitchFamily="18" charset="0"/>
                <a:cs typeface="Calibri"/>
              </a:rPr>
              <a:t> </a:t>
            </a:r>
            <a:r>
              <a:rPr lang="da-DK" spc="5" dirty="0">
                <a:solidFill>
                  <a:schemeClr val="bg1"/>
                </a:solidFill>
                <a:latin typeface="Century" panose="02040604050505020304" pitchFamily="18" charset="0"/>
                <a:cs typeface="Calibri"/>
              </a:rPr>
              <a:t>Br</a:t>
            </a:r>
            <a:r>
              <a:rPr lang="da-DK" spc="-10" dirty="0">
                <a:solidFill>
                  <a:schemeClr val="bg1"/>
                </a:solidFill>
                <a:latin typeface="Century" panose="02040604050505020304" pitchFamily="18" charset="0"/>
                <a:cs typeface="Calibri"/>
              </a:rPr>
              <a:t> </a:t>
            </a:r>
            <a:r>
              <a:rPr lang="da-DK" dirty="0">
                <a:solidFill>
                  <a:schemeClr val="bg1"/>
                </a:solidFill>
                <a:latin typeface="Century" panose="02040604050505020304" pitchFamily="18" charset="0"/>
                <a:cs typeface="Calibri"/>
              </a:rPr>
              <a:t>J</a:t>
            </a:r>
            <a:r>
              <a:rPr lang="da-DK" spc="-10" dirty="0">
                <a:solidFill>
                  <a:schemeClr val="bg1"/>
                </a:solidFill>
                <a:latin typeface="Century" panose="02040604050505020304" pitchFamily="18" charset="0"/>
                <a:cs typeface="Calibri"/>
              </a:rPr>
              <a:t> </a:t>
            </a:r>
            <a:r>
              <a:rPr lang="da-DK" spc="-5" dirty="0">
                <a:solidFill>
                  <a:schemeClr val="bg1"/>
                </a:solidFill>
                <a:latin typeface="Century" panose="02040604050505020304" pitchFamily="18" charset="0"/>
                <a:cs typeface="Calibri"/>
              </a:rPr>
              <a:t>Surg</a:t>
            </a:r>
            <a:r>
              <a:rPr lang="da-DK" spc="-80" dirty="0">
                <a:solidFill>
                  <a:schemeClr val="bg1"/>
                </a:solidFill>
                <a:latin typeface="Century" panose="02040604050505020304" pitchFamily="18" charset="0"/>
                <a:cs typeface="Calibri"/>
              </a:rPr>
              <a:t> </a:t>
            </a:r>
            <a:r>
              <a:rPr lang="da-DK" spc="-5" dirty="0">
                <a:solidFill>
                  <a:schemeClr val="bg1"/>
                </a:solidFill>
                <a:latin typeface="Century" panose="02040604050505020304" pitchFamily="18" charset="0"/>
                <a:cs typeface="Calibri"/>
              </a:rPr>
              <a:t>2006;93:800-809</a:t>
            </a:r>
            <a:endParaRPr lang="da-DK" dirty="0">
              <a:solidFill>
                <a:schemeClr val="bg1"/>
              </a:solidFill>
              <a:latin typeface="Century" panose="02040604050505020304" pitchFamily="18" charset="0"/>
              <a:cs typeface="Calibri"/>
            </a:endParaRPr>
          </a:p>
          <a:p>
            <a:pPr marR="5080" algn="r">
              <a:lnSpc>
                <a:spcPts val="1789"/>
              </a:lnSpc>
            </a:pPr>
            <a:r>
              <a:rPr lang="da-DK" i="1" spc="10" dirty="0">
                <a:solidFill>
                  <a:schemeClr val="bg1"/>
                </a:solidFill>
                <a:latin typeface="Century" panose="02040604050505020304" pitchFamily="18" charset="0"/>
                <a:cs typeface="Calibri"/>
              </a:rPr>
              <a:t>H</a:t>
            </a:r>
            <a:r>
              <a:rPr lang="da-DK" i="1" dirty="0">
                <a:solidFill>
                  <a:schemeClr val="bg1"/>
                </a:solidFill>
                <a:latin typeface="Century" panose="02040604050505020304" pitchFamily="18" charset="0"/>
                <a:cs typeface="Calibri"/>
              </a:rPr>
              <a:t>. Ke</a:t>
            </a:r>
            <a:r>
              <a:rPr lang="da-DK" i="1" spc="-10" dirty="0">
                <a:solidFill>
                  <a:schemeClr val="bg1"/>
                </a:solidFill>
                <a:latin typeface="Century" panose="02040604050505020304" pitchFamily="18" charset="0"/>
                <a:cs typeface="Calibri"/>
              </a:rPr>
              <a:t>hl</a:t>
            </a:r>
            <a:r>
              <a:rPr lang="da-DK" i="1" dirty="0">
                <a:solidFill>
                  <a:schemeClr val="bg1"/>
                </a:solidFill>
                <a:latin typeface="Century" panose="02040604050505020304" pitchFamily="18" charset="0"/>
                <a:cs typeface="Calibri"/>
              </a:rPr>
              <a:t>e</a:t>
            </a:r>
            <a:r>
              <a:rPr lang="da-DK" i="1" spc="-15" dirty="0">
                <a:solidFill>
                  <a:schemeClr val="bg1"/>
                </a:solidFill>
                <a:latin typeface="Century" panose="02040604050505020304" pitchFamily="18" charset="0"/>
                <a:cs typeface="Calibri"/>
              </a:rPr>
              <a:t>t</a:t>
            </a:r>
            <a:r>
              <a:rPr lang="da-DK" i="1" dirty="0">
                <a:solidFill>
                  <a:schemeClr val="bg1"/>
                </a:solidFill>
                <a:latin typeface="Century" panose="02040604050505020304" pitchFamily="18" charset="0"/>
                <a:cs typeface="Calibri"/>
              </a:rPr>
              <a:t>. </a:t>
            </a:r>
            <a:r>
              <a:rPr lang="da-DK" i="1" spc="-5" dirty="0">
                <a:solidFill>
                  <a:schemeClr val="bg1"/>
                </a:solidFill>
                <a:latin typeface="Century" panose="02040604050505020304" pitchFamily="18" charset="0"/>
                <a:cs typeface="Calibri"/>
              </a:rPr>
              <a:t>L</a:t>
            </a:r>
            <a:r>
              <a:rPr lang="da-DK" i="1" spc="-20" dirty="0">
                <a:solidFill>
                  <a:schemeClr val="bg1"/>
                </a:solidFill>
                <a:latin typeface="Century" panose="02040604050505020304" pitchFamily="18" charset="0"/>
                <a:cs typeface="Calibri"/>
              </a:rPr>
              <a:t>a</a:t>
            </a:r>
            <a:r>
              <a:rPr lang="da-DK" i="1" spc="-15" dirty="0">
                <a:solidFill>
                  <a:schemeClr val="bg1"/>
                </a:solidFill>
                <a:latin typeface="Century" panose="02040604050505020304" pitchFamily="18" charset="0"/>
                <a:cs typeface="Calibri"/>
              </a:rPr>
              <a:t>n</a:t>
            </a:r>
            <a:r>
              <a:rPr lang="da-DK" i="1" dirty="0">
                <a:solidFill>
                  <a:schemeClr val="bg1"/>
                </a:solidFill>
                <a:latin typeface="Century" panose="02040604050505020304" pitchFamily="18" charset="0"/>
                <a:cs typeface="Calibri"/>
              </a:rPr>
              <a:t>cet</a:t>
            </a:r>
            <a:r>
              <a:rPr lang="da-DK" i="1" spc="-10" dirty="0">
                <a:solidFill>
                  <a:schemeClr val="bg1"/>
                </a:solidFill>
                <a:latin typeface="Century" panose="02040604050505020304" pitchFamily="18" charset="0"/>
                <a:cs typeface="Calibri"/>
              </a:rPr>
              <a:t> </a:t>
            </a:r>
            <a:r>
              <a:rPr lang="da-DK" i="1" dirty="0">
                <a:solidFill>
                  <a:schemeClr val="bg1"/>
                </a:solidFill>
                <a:latin typeface="Century" panose="02040604050505020304" pitchFamily="18" charset="0"/>
                <a:cs typeface="Calibri"/>
              </a:rPr>
              <a:t>2008: 3</a:t>
            </a:r>
            <a:r>
              <a:rPr lang="da-DK" i="1" spc="-25" dirty="0">
                <a:solidFill>
                  <a:schemeClr val="bg1"/>
                </a:solidFill>
                <a:latin typeface="Century" panose="02040604050505020304" pitchFamily="18" charset="0"/>
                <a:cs typeface="Calibri"/>
              </a:rPr>
              <a:t>7</a:t>
            </a:r>
            <a:r>
              <a:rPr lang="da-DK" i="1" dirty="0">
                <a:solidFill>
                  <a:schemeClr val="bg1"/>
                </a:solidFill>
                <a:latin typeface="Century" panose="02040604050505020304" pitchFamily="18" charset="0"/>
                <a:cs typeface="Calibri"/>
              </a:rPr>
              <a:t>1:</a:t>
            </a:r>
            <a:r>
              <a:rPr lang="da-DK" i="1" spc="-100" dirty="0">
                <a:solidFill>
                  <a:schemeClr val="bg1"/>
                </a:solidFill>
                <a:latin typeface="Century" panose="02040604050505020304" pitchFamily="18" charset="0"/>
                <a:cs typeface="Calibri"/>
              </a:rPr>
              <a:t> </a:t>
            </a:r>
            <a:r>
              <a:rPr lang="da-DK" i="1" dirty="0">
                <a:solidFill>
                  <a:schemeClr val="bg1"/>
                </a:solidFill>
                <a:latin typeface="Century" panose="02040604050505020304" pitchFamily="18" charset="0"/>
                <a:cs typeface="Calibri"/>
              </a:rPr>
              <a:t>79</a:t>
            </a:r>
            <a:r>
              <a:rPr lang="da-DK" i="1" spc="-25" dirty="0">
                <a:solidFill>
                  <a:schemeClr val="bg1"/>
                </a:solidFill>
                <a:latin typeface="Century" panose="02040604050505020304" pitchFamily="18" charset="0"/>
                <a:cs typeface="Calibri"/>
              </a:rPr>
              <a:t>1</a:t>
            </a:r>
            <a:r>
              <a:rPr lang="da-DK" i="1" spc="10" dirty="0">
                <a:solidFill>
                  <a:schemeClr val="bg1"/>
                </a:solidFill>
                <a:latin typeface="Century" panose="02040604050505020304" pitchFamily="18" charset="0"/>
                <a:cs typeface="Calibri"/>
              </a:rPr>
              <a:t>-</a:t>
            </a:r>
            <a:r>
              <a:rPr lang="da-DK" i="1" dirty="0">
                <a:solidFill>
                  <a:schemeClr val="bg1"/>
                </a:solidFill>
                <a:latin typeface="Century" panose="02040604050505020304" pitchFamily="18" charset="0"/>
                <a:cs typeface="Calibri"/>
              </a:rPr>
              <a:t>7</a:t>
            </a:r>
            <a:r>
              <a:rPr lang="da-DK" i="1" spc="-25" dirty="0">
                <a:solidFill>
                  <a:schemeClr val="bg1"/>
                </a:solidFill>
                <a:latin typeface="Century" panose="02040604050505020304" pitchFamily="18" charset="0"/>
                <a:cs typeface="Calibri"/>
              </a:rPr>
              <a:t>9</a:t>
            </a:r>
            <a:r>
              <a:rPr lang="da-DK" i="1" dirty="0">
                <a:solidFill>
                  <a:schemeClr val="bg1"/>
                </a:solidFill>
                <a:latin typeface="Century" panose="02040604050505020304" pitchFamily="18" charset="0"/>
                <a:cs typeface="Calibri"/>
              </a:rPr>
              <a:t>3</a:t>
            </a:r>
            <a:endParaRPr lang="da-DK" dirty="0">
              <a:solidFill>
                <a:schemeClr val="bg1"/>
              </a:solidFill>
              <a:latin typeface="Century" panose="02040604050505020304" pitchFamily="18" charset="0"/>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CBDDB7-D796-4B11-953A-55144C9C2572}"/>
              </a:ext>
            </a:extLst>
          </p:cNvPr>
          <p:cNvSpPr txBox="1">
            <a:spLocks noGrp="1"/>
          </p:cNvSpPr>
          <p:nvPr>
            <p:ph type="title"/>
          </p:nvPr>
        </p:nvSpPr>
        <p:spPr>
          <a:xfrm>
            <a:off x="1553700" y="372037"/>
            <a:ext cx="5189945" cy="1400531"/>
          </a:xfrm>
        </p:spPr>
        <p:txBody>
          <a:bodyPr/>
          <a:lstStyle/>
          <a:p>
            <a:r>
              <a:rPr lang="it-IT" sz="3200" dirty="0"/>
              <a:t>Genesi del modello ERAS</a:t>
            </a:r>
          </a:p>
        </p:txBody>
      </p:sp>
      <p:pic>
        <p:nvPicPr>
          <p:cNvPr id="3" name="Segnaposto contenuto 3">
            <a:extLst>
              <a:ext uri="{FF2B5EF4-FFF2-40B4-BE49-F238E27FC236}">
                <a16:creationId xmlns:a16="http://schemas.microsoft.com/office/drawing/2014/main" id="{971BC884-43F0-447B-95ED-AD6AD3CB4876}"/>
              </a:ext>
            </a:extLst>
          </p:cNvPr>
          <p:cNvPicPr>
            <a:picLocks noGrp="1" noChangeAspect="1"/>
          </p:cNvPicPr>
          <p:nvPr>
            <p:ph idx="1"/>
          </p:nvPr>
        </p:nvPicPr>
        <p:blipFill>
          <a:blip r:embed="rId3"/>
          <a:stretch>
            <a:fillRect/>
          </a:stretch>
        </p:blipFill>
        <p:spPr>
          <a:xfrm>
            <a:off x="3225474" y="2377440"/>
            <a:ext cx="1846398" cy="2316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3458" y="6293611"/>
            <a:ext cx="25228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U</a:t>
            </a:r>
            <a:r>
              <a:rPr sz="1800" spc="-15" dirty="0">
                <a:latin typeface="Calibri"/>
                <a:cs typeface="Calibri"/>
              </a:rPr>
              <a:t>n</a:t>
            </a:r>
            <a:r>
              <a:rPr sz="1800" spc="-5" dirty="0">
                <a:latin typeface="Calibri"/>
                <a:cs typeface="Calibri"/>
              </a:rPr>
              <a:t>i</a:t>
            </a:r>
            <a:r>
              <a:rPr sz="1800" dirty="0">
                <a:latin typeface="Calibri"/>
                <a:cs typeface="Calibri"/>
              </a:rPr>
              <a:t>v</a:t>
            </a:r>
            <a:r>
              <a:rPr sz="1800" spc="-5" dirty="0">
                <a:latin typeface="Calibri"/>
                <a:cs typeface="Calibri"/>
              </a:rPr>
              <a:t>e</a:t>
            </a:r>
            <a:r>
              <a:rPr sz="1800" dirty="0">
                <a:latin typeface="Calibri"/>
                <a:cs typeface="Calibri"/>
              </a:rPr>
              <a:t>r</a:t>
            </a:r>
            <a:r>
              <a:rPr sz="1800" spc="10" dirty="0">
                <a:latin typeface="Calibri"/>
                <a:cs typeface="Calibri"/>
              </a:rPr>
              <a:t>s</a:t>
            </a:r>
            <a:r>
              <a:rPr sz="1800" spc="-5" dirty="0">
                <a:latin typeface="Calibri"/>
                <a:cs typeface="Calibri"/>
              </a:rPr>
              <a:t>i</a:t>
            </a:r>
            <a:r>
              <a:rPr sz="1800" dirty="0">
                <a:latin typeface="Calibri"/>
                <a:cs typeface="Calibri"/>
              </a:rPr>
              <a:t>tà</a:t>
            </a:r>
            <a:r>
              <a:rPr sz="1800" spc="-5" dirty="0">
                <a:latin typeface="Calibri"/>
                <a:cs typeface="Calibri"/>
              </a:rPr>
              <a:t> </a:t>
            </a:r>
            <a:r>
              <a:rPr sz="1800" spc="-10" dirty="0">
                <a:latin typeface="Calibri"/>
                <a:cs typeface="Calibri"/>
              </a:rPr>
              <a:t>d</a:t>
            </a:r>
            <a:r>
              <a:rPr sz="1800" dirty="0">
                <a:latin typeface="Calibri"/>
                <a:cs typeface="Calibri"/>
              </a:rPr>
              <a:t>i</a:t>
            </a:r>
            <a:r>
              <a:rPr sz="1800" spc="-80" dirty="0">
                <a:latin typeface="Calibri"/>
                <a:cs typeface="Calibri"/>
              </a:rPr>
              <a:t> </a:t>
            </a:r>
            <a:r>
              <a:rPr sz="1800" spc="-5" dirty="0">
                <a:latin typeface="Calibri"/>
                <a:cs typeface="Calibri"/>
              </a:rPr>
              <a:t>C</a:t>
            </a:r>
            <a:r>
              <a:rPr sz="1800" spc="10" dirty="0">
                <a:latin typeface="Calibri"/>
                <a:cs typeface="Calibri"/>
              </a:rPr>
              <a:t>o</a:t>
            </a:r>
            <a:r>
              <a:rPr sz="1800" spc="-10" dirty="0">
                <a:latin typeface="Calibri"/>
                <a:cs typeface="Calibri"/>
              </a:rPr>
              <a:t>p</a:t>
            </a:r>
            <a:r>
              <a:rPr sz="1800" spc="15" dirty="0">
                <a:latin typeface="Calibri"/>
                <a:cs typeface="Calibri"/>
              </a:rPr>
              <a:t>e</a:t>
            </a:r>
            <a:r>
              <a:rPr sz="1800" spc="-10" dirty="0">
                <a:latin typeface="Calibri"/>
                <a:cs typeface="Calibri"/>
              </a:rPr>
              <a:t>nh</a:t>
            </a:r>
            <a:r>
              <a:rPr sz="1800" dirty="0">
                <a:latin typeface="Calibri"/>
                <a:cs typeface="Calibri"/>
              </a:rPr>
              <a:t>a</a:t>
            </a:r>
            <a:r>
              <a:rPr sz="1800" spc="15" dirty="0">
                <a:latin typeface="Calibri"/>
                <a:cs typeface="Calibri"/>
              </a:rPr>
              <a:t>g</a:t>
            </a:r>
            <a:r>
              <a:rPr sz="1800" spc="-10" dirty="0">
                <a:latin typeface="Calibri"/>
                <a:cs typeface="Calibri"/>
              </a:rPr>
              <a:t>h</a:t>
            </a:r>
            <a:r>
              <a:rPr sz="1800" spc="15" dirty="0">
                <a:latin typeface="Calibri"/>
                <a:cs typeface="Calibri"/>
              </a:rPr>
              <a:t>e</a:t>
            </a:r>
            <a:r>
              <a:rPr sz="1800" dirty="0">
                <a:latin typeface="Calibri"/>
                <a:cs typeface="Calibri"/>
              </a:rPr>
              <a:t>n</a:t>
            </a:r>
            <a:endParaRPr sz="1800">
              <a:latin typeface="Calibri"/>
              <a:cs typeface="Calibri"/>
            </a:endParaRPr>
          </a:p>
        </p:txBody>
      </p:sp>
      <p:grpSp>
        <p:nvGrpSpPr>
          <p:cNvPr id="3" name="object 3"/>
          <p:cNvGrpSpPr/>
          <p:nvPr/>
        </p:nvGrpSpPr>
        <p:grpSpPr>
          <a:xfrm>
            <a:off x="845820" y="1488692"/>
            <a:ext cx="7452359" cy="4083052"/>
            <a:chOff x="1150619" y="1470660"/>
            <a:chExt cx="7452359" cy="4663440"/>
          </a:xfrm>
          <a:effectLst>
            <a:reflection blurRad="6350" stA="52000" endA="300" endPos="35000" dir="5400000" sy="-100000" algn="bl" rotWithShape="0"/>
          </a:effectLst>
        </p:grpSpPr>
        <p:pic>
          <p:nvPicPr>
            <p:cNvPr id="4" name="object 4"/>
            <p:cNvPicPr/>
            <p:nvPr/>
          </p:nvPicPr>
          <p:blipFill>
            <a:blip r:embed="rId3" cstate="print"/>
            <a:stretch>
              <a:fillRect/>
            </a:stretch>
          </p:blipFill>
          <p:spPr>
            <a:xfrm>
              <a:off x="2545080" y="2712720"/>
              <a:ext cx="6057900" cy="3421379"/>
            </a:xfrm>
            <a:prstGeom prst="rect">
              <a:avLst/>
            </a:prstGeom>
          </p:spPr>
        </p:pic>
        <p:pic>
          <p:nvPicPr>
            <p:cNvPr id="5" name="object 5"/>
            <p:cNvPicPr/>
            <p:nvPr/>
          </p:nvPicPr>
          <p:blipFill>
            <a:blip r:embed="rId4" cstate="print"/>
            <a:stretch>
              <a:fillRect/>
            </a:stretch>
          </p:blipFill>
          <p:spPr>
            <a:xfrm>
              <a:off x="1150619" y="1470660"/>
              <a:ext cx="6842759" cy="1249680"/>
            </a:xfrm>
            <a:prstGeom prst="rect">
              <a:avLst/>
            </a:prstGeom>
          </p:spPr>
        </p:pic>
      </p:grpSp>
      <p:pic>
        <p:nvPicPr>
          <p:cNvPr id="6" name="object 6"/>
          <p:cNvPicPr/>
          <p:nvPr/>
        </p:nvPicPr>
        <p:blipFill>
          <a:blip r:embed="rId5" cstate="print"/>
          <a:stretch>
            <a:fillRect/>
          </a:stretch>
        </p:blipFill>
        <p:spPr>
          <a:xfrm>
            <a:off x="3036125" y="958592"/>
            <a:ext cx="3017520" cy="388620"/>
          </a:xfrm>
          <a:prstGeom prst="rect">
            <a:avLst/>
          </a:prstGeom>
          <a:effectLst/>
        </p:spPr>
      </p:pic>
      <p:pic>
        <p:nvPicPr>
          <p:cNvPr id="7" name="object 7"/>
          <p:cNvPicPr/>
          <p:nvPr/>
        </p:nvPicPr>
        <p:blipFill>
          <a:blip r:embed="rId6" cstate="print"/>
          <a:stretch>
            <a:fillRect/>
          </a:stretch>
        </p:blipFill>
        <p:spPr>
          <a:xfrm>
            <a:off x="6556247" y="605026"/>
            <a:ext cx="1059179" cy="8229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3" name="Rettangolo con angoli arrotondati 4">
            <a:extLst>
              <a:ext uri="{FF2B5EF4-FFF2-40B4-BE49-F238E27FC236}">
                <a16:creationId xmlns:a16="http://schemas.microsoft.com/office/drawing/2014/main" id="{1375AEDC-38B3-41D0-AC29-B5259AB5F800}"/>
              </a:ext>
            </a:extLst>
          </p:cNvPr>
          <p:cNvSpPr/>
          <p:nvPr/>
        </p:nvSpPr>
        <p:spPr>
          <a:xfrm>
            <a:off x="2817604" y="1082287"/>
            <a:ext cx="3220297" cy="109556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cap="flat">
            <a:noFill/>
            <a:prstDash val="solid"/>
          </a:ln>
        </p:spPr>
        <p:txBody>
          <a:bodyPr vert="horz" wrap="square" lIns="51435" tIns="25722" rIns="51435" bIns="25722" anchor="ctr" anchorCtr="1" compatLnSpc="1">
            <a:noAutofit/>
          </a:bodyPr>
          <a:lstStyle/>
          <a:p>
            <a:pPr marL="0" marR="0" lvl="0" indent="0" algn="ctr"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0" cap="none" spc="0" baseline="0" dirty="0">
                <a:solidFill>
                  <a:schemeClr val="bg1"/>
                </a:solidFill>
                <a:effectLst>
                  <a:outerShdw dist="19048" dir="2700000">
                    <a:srgbClr val="000000"/>
                  </a:outerShdw>
                </a:effectLst>
                <a:uFillTx/>
                <a:latin typeface="Calibri" pitchFamily="34"/>
                <a:cs typeface="Calibri" pitchFamily="34"/>
              </a:rPr>
              <a:t>ERAS Study Group</a:t>
            </a:r>
          </a:p>
          <a:p>
            <a:pPr marL="0" marR="0" lvl="0" indent="0" algn="ctr"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1" i="0" u="none" strike="noStrike" kern="0" cap="none" spc="0" baseline="0" dirty="0">
              <a:solidFill>
                <a:srgbClr val="000000"/>
              </a:solidFill>
              <a:effectLst>
                <a:outerShdw dist="19048" dir="2700000">
                  <a:srgbClr val="000000"/>
                </a:outerShdw>
              </a:effectLst>
              <a:uFillTx/>
              <a:latin typeface="Calibri" pitchFamily="34"/>
              <a:cs typeface="Calibri" pitchFamily="34"/>
            </a:endParaRPr>
          </a:p>
        </p:txBody>
      </p:sp>
      <p:sp>
        <p:nvSpPr>
          <p:cNvPr id="4" name="Rettangolo 5">
            <a:extLst>
              <a:ext uri="{FF2B5EF4-FFF2-40B4-BE49-F238E27FC236}">
                <a16:creationId xmlns:a16="http://schemas.microsoft.com/office/drawing/2014/main" id="{5912C6E0-477E-4623-9060-1912AF9966CE}"/>
              </a:ext>
            </a:extLst>
          </p:cNvPr>
          <p:cNvSpPr/>
          <p:nvPr/>
        </p:nvSpPr>
        <p:spPr>
          <a:xfrm>
            <a:off x="2667048" y="2730224"/>
            <a:ext cx="4489656" cy="359723"/>
          </a:xfrm>
          <a:prstGeom prst="rect">
            <a:avLst/>
          </a:prstGeom>
          <a:noFill/>
          <a:ln cap="flat">
            <a:noFill/>
            <a:prstDash val="solid"/>
          </a:ln>
        </p:spPr>
        <p:txBody>
          <a:bodyPr vert="horz" wrap="square" lIns="51435" tIns="25722" rIns="51435" bIns="25722" anchor="t" anchorCtr="0" compatLnSpc="1">
            <a:spAutoFit/>
          </a:bodyPr>
          <a:lstStyle/>
          <a:p>
            <a:pPr marL="0" marR="0" lvl="0" indent="0" algn="l"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1" i="0" u="none" strike="noStrike" kern="0" cap="none" spc="0" baseline="0" dirty="0">
                <a:solidFill>
                  <a:schemeClr val="bg1"/>
                </a:solidFill>
                <a:uFillTx/>
                <a:latin typeface="Century" panose="02040604050505020304" pitchFamily="18" charset="0"/>
                <a:cs typeface="Calibri" pitchFamily="34"/>
              </a:rPr>
              <a:t>Enhanced Recovery After Surgery</a:t>
            </a:r>
          </a:p>
        </p:txBody>
      </p:sp>
      <p:sp>
        <p:nvSpPr>
          <p:cNvPr id="5" name="Rettangolo 6">
            <a:extLst>
              <a:ext uri="{FF2B5EF4-FFF2-40B4-BE49-F238E27FC236}">
                <a16:creationId xmlns:a16="http://schemas.microsoft.com/office/drawing/2014/main" id="{598B008D-6620-4F80-AA54-25E57C19FA0A}"/>
              </a:ext>
            </a:extLst>
          </p:cNvPr>
          <p:cNvSpPr/>
          <p:nvPr/>
        </p:nvSpPr>
        <p:spPr>
          <a:xfrm>
            <a:off x="735205" y="4383973"/>
            <a:ext cx="1328732" cy="608642"/>
          </a:xfrm>
          <a:prstGeom prst="rect">
            <a:avLst/>
          </a:prstGeom>
          <a:noFill/>
          <a:ln cap="flat">
            <a:noFill/>
            <a:prstDash val="solid"/>
          </a:ln>
        </p:spPr>
        <p:txBody>
          <a:bodyPr vert="horz" wrap="square" lIns="51435" tIns="25722" rIns="51435" bIns="25722" anchor="ctr" anchorCtr="1" compatLnSpc="1">
            <a:noAutofit/>
          </a:bodyPr>
          <a:lstStyle/>
          <a:p>
            <a:pPr marL="0" marR="0" lvl="0" indent="0" algn="ctr"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1" i="0" u="none" strike="noStrike" kern="0" cap="none" spc="0" baseline="0" dirty="0">
                <a:solidFill>
                  <a:schemeClr val="bg1"/>
                </a:solidFill>
                <a:uFillTx/>
                <a:latin typeface="Century" panose="02040604050505020304" pitchFamily="18" charset="0"/>
                <a:cs typeface="Calibri" pitchFamily="34"/>
              </a:rPr>
              <a:t>…2010</a:t>
            </a:r>
          </a:p>
        </p:txBody>
      </p:sp>
      <p:sp>
        <p:nvSpPr>
          <p:cNvPr id="6" name="Rettangolo 9">
            <a:extLst>
              <a:ext uri="{FF2B5EF4-FFF2-40B4-BE49-F238E27FC236}">
                <a16:creationId xmlns:a16="http://schemas.microsoft.com/office/drawing/2014/main" id="{43CC7893-AC4B-41F8-8ED0-8D288F26E62B}"/>
              </a:ext>
            </a:extLst>
          </p:cNvPr>
          <p:cNvSpPr/>
          <p:nvPr/>
        </p:nvSpPr>
        <p:spPr>
          <a:xfrm>
            <a:off x="744888" y="1082287"/>
            <a:ext cx="1328732" cy="608642"/>
          </a:xfrm>
          <a:prstGeom prst="rect">
            <a:avLst/>
          </a:prstGeom>
          <a:noFill/>
          <a:ln cap="flat">
            <a:noFill/>
            <a:prstDash val="solid"/>
          </a:ln>
        </p:spPr>
        <p:txBody>
          <a:bodyPr vert="horz" wrap="square" lIns="51435" tIns="25722" rIns="51435" bIns="25722" anchor="ctr" anchorCtr="1" compatLnSpc="1">
            <a:noAutofit/>
          </a:bodyPr>
          <a:lstStyle/>
          <a:p>
            <a:pPr marL="0" marR="0" lvl="0" indent="0" algn="ctr"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1" i="0" u="none" strike="noStrike" kern="0" cap="none" spc="0" baseline="0" dirty="0">
                <a:solidFill>
                  <a:schemeClr val="bg1"/>
                </a:solidFill>
                <a:uFillTx/>
                <a:latin typeface="Centaur" panose="02030504050205020304" pitchFamily="18" charset="0"/>
                <a:cs typeface="Calibri" pitchFamily="34"/>
              </a:rPr>
              <a:t>…2001</a:t>
            </a:r>
          </a:p>
        </p:txBody>
      </p:sp>
      <p:sp>
        <p:nvSpPr>
          <p:cNvPr id="7" name="Rettangolo 7">
            <a:extLst>
              <a:ext uri="{FF2B5EF4-FFF2-40B4-BE49-F238E27FC236}">
                <a16:creationId xmlns:a16="http://schemas.microsoft.com/office/drawing/2014/main" id="{083FDA6F-F441-4A08-A7DB-8077735C039F}"/>
              </a:ext>
            </a:extLst>
          </p:cNvPr>
          <p:cNvSpPr/>
          <p:nvPr/>
        </p:nvSpPr>
        <p:spPr>
          <a:xfrm>
            <a:off x="2063937" y="3184359"/>
            <a:ext cx="3456824" cy="915917"/>
          </a:xfrm>
          <a:prstGeom prst="rect">
            <a:avLst/>
          </a:prstGeom>
          <a:noFill/>
          <a:ln cap="flat">
            <a:noFill/>
            <a:prstDash val="solid"/>
          </a:ln>
        </p:spPr>
        <p:txBody>
          <a:bodyPr vert="horz" wrap="square" lIns="51435" tIns="25722" rIns="51435" bIns="25722" anchor="ctr" anchorCtr="1" compatLnSpc="1">
            <a:noAutofit/>
          </a:bodyPr>
          <a:lstStyle/>
          <a:p>
            <a:pPr marL="0" marR="0" lvl="0" indent="0" algn="ctr"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13" b="0" i="0" u="none" strike="noStrike" kern="0" cap="none" spc="0" baseline="0" dirty="0">
                <a:solidFill>
                  <a:srgbClr val="FFFFFF"/>
                </a:solidFill>
                <a:uFillTx/>
                <a:latin typeface="Century" panose="02040604050505020304" pitchFamily="18" charset="0"/>
              </a:rPr>
              <a:t>                                    </a:t>
            </a:r>
            <a:r>
              <a:rPr lang="it-IT" sz="1125" b="1" i="0" u="none" strike="noStrike" kern="0" cap="none" spc="0" baseline="0" dirty="0">
                <a:solidFill>
                  <a:schemeClr val="bg1"/>
                </a:solidFill>
                <a:uFillTx/>
                <a:latin typeface="Century" panose="02040604050505020304" pitchFamily="18" charset="0"/>
                <a:cs typeface="Calibri" pitchFamily="34"/>
              </a:rPr>
              <a:t>Prof. </a:t>
            </a:r>
            <a:r>
              <a:rPr lang="it-IT" sz="1125" b="1" i="0" u="none" strike="noStrike" kern="0" cap="none" spc="0" baseline="0" dirty="0" err="1">
                <a:solidFill>
                  <a:schemeClr val="bg1"/>
                </a:solidFill>
                <a:uFillTx/>
                <a:latin typeface="Century" panose="02040604050505020304" pitchFamily="18" charset="0"/>
                <a:cs typeface="Calibri" pitchFamily="34"/>
              </a:rPr>
              <a:t>Feraon</a:t>
            </a:r>
            <a:endParaRPr lang="it-IT" sz="1125" b="1" i="0" u="none" strike="noStrike" kern="0" cap="none" spc="0" baseline="0" dirty="0">
              <a:solidFill>
                <a:schemeClr val="bg1"/>
              </a:solidFill>
              <a:uFillTx/>
              <a:latin typeface="Century" panose="02040604050505020304" pitchFamily="18" charset="0"/>
              <a:cs typeface="Calibri" pitchFamily="34"/>
            </a:endParaRPr>
          </a:p>
          <a:p>
            <a:pPr marL="0" marR="0" lvl="0" indent="0" algn="ctr"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125" b="1" i="0" u="none" strike="noStrike" kern="0" cap="none" spc="0" baseline="0" dirty="0">
                <a:solidFill>
                  <a:schemeClr val="bg1"/>
                </a:solidFill>
                <a:uFillTx/>
                <a:latin typeface="Century" panose="02040604050505020304" pitchFamily="18" charset="0"/>
                <a:cs typeface="Calibri" pitchFamily="34"/>
              </a:rPr>
              <a:t>                                       Prof. </a:t>
            </a:r>
            <a:r>
              <a:rPr lang="it-IT" sz="1125" b="1" i="0" u="none" strike="noStrike" kern="0" cap="none" spc="0" baseline="0" dirty="0" err="1">
                <a:solidFill>
                  <a:schemeClr val="bg1"/>
                </a:solidFill>
                <a:uFillTx/>
                <a:latin typeface="Century" panose="02040604050505020304" pitchFamily="18" charset="0"/>
                <a:cs typeface="Calibri" pitchFamily="34"/>
              </a:rPr>
              <a:t>Ljungquist</a:t>
            </a:r>
            <a:endParaRPr lang="it-IT" sz="1125" b="1" i="0" u="none" strike="noStrike" kern="0" cap="none" spc="0" baseline="0" dirty="0">
              <a:solidFill>
                <a:schemeClr val="bg1"/>
              </a:solidFill>
              <a:uFillTx/>
              <a:latin typeface="Century" panose="02040604050505020304" pitchFamily="18" charset="0"/>
              <a:cs typeface="Calibri" pitchFamily="34"/>
            </a:endParaRPr>
          </a:p>
          <a:p>
            <a:pPr marL="0" marR="0" lvl="0" indent="0" algn="ctr"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125" b="1" i="0" u="none" strike="noStrike" kern="0" cap="none" spc="0" baseline="0" dirty="0">
                <a:solidFill>
                  <a:schemeClr val="bg1"/>
                </a:solidFill>
                <a:uFillTx/>
                <a:latin typeface="Century" panose="02040604050505020304" pitchFamily="18" charset="0"/>
                <a:cs typeface="Calibri" pitchFamily="34"/>
              </a:rPr>
              <a:t>                                    Prof. </a:t>
            </a:r>
            <a:r>
              <a:rPr lang="it-IT" sz="1125" b="1" i="0" u="none" strike="noStrike" kern="0" cap="none" spc="0" baseline="0" dirty="0" err="1">
                <a:solidFill>
                  <a:schemeClr val="bg1"/>
                </a:solidFill>
                <a:uFillTx/>
                <a:latin typeface="Century" panose="02040604050505020304" pitchFamily="18" charset="0"/>
                <a:cs typeface="Calibri" pitchFamily="34"/>
              </a:rPr>
              <a:t>Revhaug</a:t>
            </a:r>
            <a:endParaRPr lang="it-IT" sz="1125" b="1" i="0" u="none" strike="noStrike" kern="0" cap="none" spc="0" baseline="0" dirty="0">
              <a:solidFill>
                <a:schemeClr val="bg1"/>
              </a:solidFill>
              <a:uFillTx/>
              <a:latin typeface="Century" panose="02040604050505020304" pitchFamily="18" charset="0"/>
              <a:cs typeface="Calibri" pitchFamily="34"/>
            </a:endParaRPr>
          </a:p>
          <a:p>
            <a:pPr marL="0" marR="0" lvl="0" indent="0" algn="ctr"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125" b="1" i="0" u="none" strike="noStrike" kern="0" cap="none" spc="0" baseline="0" dirty="0">
                <a:solidFill>
                  <a:schemeClr val="bg1"/>
                </a:solidFill>
                <a:uFillTx/>
                <a:latin typeface="Century" panose="02040604050505020304" pitchFamily="18" charset="0"/>
                <a:cs typeface="Calibri" pitchFamily="34"/>
              </a:rPr>
              <a:t>                                                Prof. Von </a:t>
            </a:r>
            <a:r>
              <a:rPr lang="it-IT" sz="1125" b="1" i="0" u="none" strike="noStrike" kern="0" cap="none" spc="0" baseline="0" dirty="0" err="1">
                <a:solidFill>
                  <a:schemeClr val="bg1"/>
                </a:solidFill>
                <a:uFillTx/>
                <a:latin typeface="Century" panose="02040604050505020304" pitchFamily="18" charset="0"/>
                <a:cs typeface="Calibri" pitchFamily="34"/>
              </a:rPr>
              <a:t>Meyenfeldt</a:t>
            </a:r>
            <a:endParaRPr lang="it-IT" sz="1125" b="1" i="0" u="none" strike="noStrike" kern="0" cap="none" spc="0" baseline="0" dirty="0">
              <a:solidFill>
                <a:schemeClr val="bg1"/>
              </a:solidFill>
              <a:uFillTx/>
              <a:latin typeface="Century" panose="02040604050505020304" pitchFamily="18" charset="0"/>
              <a:cs typeface="Calibri" pitchFamily="34"/>
            </a:endParaRPr>
          </a:p>
          <a:p>
            <a:pPr marL="0" marR="0" lvl="0" indent="0" algn="ctr"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125" b="1" i="0" u="none" strike="noStrike" kern="0" cap="none" spc="0" baseline="0" dirty="0">
                <a:solidFill>
                  <a:schemeClr val="bg1"/>
                </a:solidFill>
                <a:uFillTx/>
                <a:latin typeface="Century" panose="02040604050505020304" pitchFamily="18" charset="0"/>
                <a:cs typeface="Calibri" pitchFamily="34"/>
              </a:rPr>
              <a:t>                                 Prof. de </a:t>
            </a:r>
            <a:r>
              <a:rPr lang="it-IT" sz="1125" b="1" i="0" u="none" strike="noStrike" kern="0" cap="none" spc="0" baseline="0" dirty="0" err="1">
                <a:solidFill>
                  <a:schemeClr val="bg1"/>
                </a:solidFill>
                <a:uFillTx/>
                <a:latin typeface="Century" panose="02040604050505020304" pitchFamily="18" charset="0"/>
                <a:cs typeface="Calibri" pitchFamily="34"/>
              </a:rPr>
              <a:t>Jon</a:t>
            </a:r>
            <a:endParaRPr lang="it-IT" sz="1125" b="1" i="0" u="none" strike="noStrike" kern="0" cap="none" spc="0" baseline="0" dirty="0">
              <a:solidFill>
                <a:schemeClr val="bg1"/>
              </a:solidFill>
              <a:uFillTx/>
              <a:latin typeface="Century" panose="02040604050505020304" pitchFamily="18" charset="0"/>
              <a:cs typeface="Calibri" pitchFamily="34"/>
            </a:endParaRPr>
          </a:p>
        </p:txBody>
      </p:sp>
      <p:pic>
        <p:nvPicPr>
          <p:cNvPr id="8" name="Picture 2" descr="Home - ERAS® Society">
            <a:extLst>
              <a:ext uri="{FF2B5EF4-FFF2-40B4-BE49-F238E27FC236}">
                <a16:creationId xmlns:a16="http://schemas.microsoft.com/office/drawing/2014/main" id="{206FA380-D921-448B-ACC8-B03E1F89D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467" y="4609066"/>
            <a:ext cx="2849521" cy="608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E51188-4109-450F-A51C-A0D19D479F1C}"/>
              </a:ext>
            </a:extLst>
          </p:cNvPr>
          <p:cNvSpPr txBox="1">
            <a:spLocks noGrp="1"/>
          </p:cNvSpPr>
          <p:nvPr>
            <p:ph type="title"/>
          </p:nvPr>
        </p:nvSpPr>
        <p:spPr>
          <a:xfrm>
            <a:off x="1588770" y="-1211342"/>
            <a:ext cx="5657849" cy="816056"/>
          </a:xfrm>
        </p:spPr>
        <p:txBody>
          <a:bodyPr>
            <a:normAutofit/>
          </a:bodyPr>
          <a:lstStyle/>
          <a:p>
            <a:pPr lvl="0"/>
            <a:br>
              <a:rPr lang="it-IT" sz="2300"/>
            </a:br>
            <a:endParaRPr lang="it-IT" sz="2300"/>
          </a:p>
        </p:txBody>
      </p:sp>
      <p:sp>
        <p:nvSpPr>
          <p:cNvPr id="3" name="Segnaposto contenuto 2">
            <a:extLst>
              <a:ext uri="{FF2B5EF4-FFF2-40B4-BE49-F238E27FC236}">
                <a16:creationId xmlns:a16="http://schemas.microsoft.com/office/drawing/2014/main" id="{6A549703-9DFF-4218-AD73-66FC21CA5EAF}"/>
              </a:ext>
            </a:extLst>
          </p:cNvPr>
          <p:cNvSpPr txBox="1">
            <a:spLocks noGrp="1"/>
          </p:cNvSpPr>
          <p:nvPr>
            <p:ph idx="1"/>
          </p:nvPr>
        </p:nvSpPr>
        <p:spPr>
          <a:xfrm>
            <a:off x="54864" y="3274713"/>
            <a:ext cx="9034272" cy="816056"/>
          </a:xfrm>
        </p:spPr>
        <p:txBody>
          <a:bodyPr>
            <a:noAutofit/>
          </a:bodyPr>
          <a:lstStyle/>
          <a:p>
            <a:pPr marL="0" lvl="0" indent="0">
              <a:buNone/>
            </a:pPr>
            <a:r>
              <a:rPr lang="en-US" b="1" dirty="0">
                <a:latin typeface="Century" panose="02040604050505020304" pitchFamily="18" charset="0"/>
                <a:cs typeface="Calibri" pitchFamily="34"/>
              </a:rPr>
              <a:t>“The mission of the ERAS® Society is to develop perioperative care and to improve recovery through research, education, audit and implementation of evidence-based practice”</a:t>
            </a:r>
            <a:endParaRPr lang="it-IT" dirty="0">
              <a:latin typeface="Century" panose="02040604050505020304" pitchFamily="18" charset="0"/>
              <a:cs typeface="Calibri" pitchFamily="34"/>
            </a:endParaRPr>
          </a:p>
        </p:txBody>
      </p:sp>
      <p:pic>
        <p:nvPicPr>
          <p:cNvPr id="5" name="Picture 2" descr="Home - ERAS® Society">
            <a:extLst>
              <a:ext uri="{FF2B5EF4-FFF2-40B4-BE49-F238E27FC236}">
                <a16:creationId xmlns:a16="http://schemas.microsoft.com/office/drawing/2014/main" id="{ED5F7E37-210B-4469-807E-BB9A70309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408" y="1577678"/>
            <a:ext cx="6425184" cy="10381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Rettangolo 2">
            <a:extLst>
              <a:ext uri="{FF2B5EF4-FFF2-40B4-BE49-F238E27FC236}">
                <a16:creationId xmlns:a16="http://schemas.microsoft.com/office/drawing/2014/main" id="{59108B49-6DFA-465A-A201-ED71F5748DAC}"/>
              </a:ext>
            </a:extLst>
          </p:cNvPr>
          <p:cNvSpPr/>
          <p:nvPr/>
        </p:nvSpPr>
        <p:spPr>
          <a:xfrm>
            <a:off x="353568" y="600427"/>
            <a:ext cx="8887967" cy="1252275"/>
          </a:xfrm>
          <a:prstGeom prst="rect">
            <a:avLst/>
          </a:prstGeom>
          <a:noFill/>
          <a:ln cap="flat">
            <a:noFill/>
            <a:prstDash val="solid"/>
          </a:ln>
        </p:spPr>
        <p:txBody>
          <a:bodyPr vert="horz" wrap="square" lIns="51435" tIns="25722" rIns="51435" bIns="25722" anchor="t" anchorCtr="0" compatLnSpc="1">
            <a:spAutoFit/>
          </a:bodyPr>
          <a:lstStyle/>
          <a:p>
            <a:pPr marL="0" marR="0" lvl="0" indent="0" algn="l"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13" b="0" i="0" u="none" strike="noStrike" kern="0" cap="none" spc="0" baseline="0" dirty="0">
                <a:solidFill>
                  <a:srgbClr val="FFFFFF"/>
                </a:solidFill>
                <a:uFillTx/>
                <a:latin typeface="Calibri" pitchFamily="34"/>
                <a:cs typeface="Calibri" pitchFamily="34"/>
              </a:rPr>
              <a:t> </a:t>
            </a:r>
            <a:r>
              <a:rPr lang="it-IT" sz="3200" b="1" i="0" u="none" strike="noStrike" kern="0" cap="none" spc="0" baseline="0" dirty="0">
                <a:solidFill>
                  <a:schemeClr val="bg1"/>
                </a:solidFill>
                <a:uFillTx/>
                <a:latin typeface="Century" panose="02040604050505020304" pitchFamily="18" charset="0"/>
                <a:cs typeface="Calibri" pitchFamily="34"/>
              </a:rPr>
              <a:t>Prime linee guida ERAS per le diverse specialità chirurgiche </a:t>
            </a:r>
          </a:p>
          <a:p>
            <a:pPr marL="0" marR="0" lvl="0" indent="0" algn="l"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0" i="0" u="none" strike="noStrike" kern="0" cap="none" spc="0" baseline="0" dirty="0">
                <a:solidFill>
                  <a:schemeClr val="bg1"/>
                </a:solidFill>
                <a:uFillTx/>
                <a:latin typeface="Century" panose="02040604050505020304" pitchFamily="18" charset="0"/>
                <a:cs typeface="Calibri" pitchFamily="34"/>
              </a:rPr>
              <a:t>Tratta da www.erassociety.org</a:t>
            </a:r>
          </a:p>
        </p:txBody>
      </p:sp>
      <p:sp>
        <p:nvSpPr>
          <p:cNvPr id="3" name="Rettangolo 1">
            <a:extLst>
              <a:ext uri="{FF2B5EF4-FFF2-40B4-BE49-F238E27FC236}">
                <a16:creationId xmlns:a16="http://schemas.microsoft.com/office/drawing/2014/main" id="{9179B7B4-6329-4825-A516-52DEEE448246}"/>
              </a:ext>
            </a:extLst>
          </p:cNvPr>
          <p:cNvSpPr/>
          <p:nvPr/>
        </p:nvSpPr>
        <p:spPr>
          <a:xfrm>
            <a:off x="146304" y="6080888"/>
            <a:ext cx="6191759" cy="580489"/>
          </a:xfrm>
          <a:prstGeom prst="rect">
            <a:avLst/>
          </a:prstGeom>
          <a:noFill/>
          <a:ln cap="flat">
            <a:noFill/>
            <a:prstDash val="solid"/>
          </a:ln>
        </p:spPr>
        <p:txBody>
          <a:bodyPr vert="horz" wrap="square" lIns="51435" tIns="25722" rIns="51435" bIns="25722" anchor="t" anchorCtr="0" compatLnSpc="1">
            <a:spAutoFit/>
          </a:bodyPr>
          <a:lstStyle/>
          <a:p>
            <a:pPr marL="0" marR="0" lvl="0" indent="0" algn="l" defTabSz="257175" rtl="0" fontAlgn="auto" hangingPunct="1">
              <a:lnSpc>
                <a:spcPct val="107000"/>
              </a:lnSpc>
              <a:spcBef>
                <a:spcPts val="0"/>
              </a:spcBef>
              <a:spcAft>
                <a:spcPts val="450"/>
              </a:spcAft>
              <a:buNone/>
              <a:tabLst/>
              <a:defRPr sz="1800" b="0" i="0" u="none" strike="noStrike" kern="0" cap="none" spc="0" baseline="0">
                <a:solidFill>
                  <a:srgbClr val="000000"/>
                </a:solidFill>
                <a:uFillTx/>
              </a:defRPr>
            </a:pPr>
            <a:r>
              <a:rPr lang="it-IT" sz="1013" b="1" i="0" u="none" strike="noStrike" kern="0" cap="none" spc="0" baseline="0" dirty="0">
                <a:solidFill>
                  <a:srgbClr val="000000"/>
                </a:solidFill>
                <a:uFillTx/>
                <a:latin typeface="Calibri" pitchFamily="34"/>
                <a:ea typeface="Calibri" pitchFamily="34"/>
                <a:cs typeface="Times New Roman" pitchFamily="18"/>
              </a:rPr>
              <a:t> </a:t>
            </a:r>
            <a:r>
              <a:rPr lang="it-IT" sz="1100" b="1" i="0" u="none" strike="noStrike" kern="0" cap="none" spc="0" baseline="0" dirty="0" err="1">
                <a:solidFill>
                  <a:schemeClr val="bg1"/>
                </a:solidFill>
                <a:uFillTx/>
                <a:latin typeface="Century" panose="02040604050505020304" pitchFamily="18" charset="0"/>
                <a:ea typeface="Calibri" pitchFamily="34"/>
                <a:cs typeface="Times New Roman" pitchFamily="18"/>
              </a:rPr>
              <a:t>Thorell</a:t>
            </a:r>
            <a:r>
              <a:rPr lang="it-IT" sz="1100" b="1" i="0" u="none" strike="noStrike" kern="0" cap="none" spc="0" baseline="0" dirty="0">
                <a:solidFill>
                  <a:schemeClr val="bg1"/>
                </a:solidFill>
                <a:uFillTx/>
                <a:latin typeface="Century" panose="02040604050505020304" pitchFamily="18" charset="0"/>
                <a:ea typeface="Calibri" pitchFamily="34"/>
                <a:cs typeface="Times New Roman" pitchFamily="18"/>
              </a:rPr>
              <a:t> A, Mac </a:t>
            </a:r>
            <a:r>
              <a:rPr lang="it-IT" sz="1100" b="1" i="0" u="none" strike="noStrike" kern="0" cap="none" spc="0" baseline="0" dirty="0" err="1">
                <a:solidFill>
                  <a:schemeClr val="bg1"/>
                </a:solidFill>
                <a:uFillTx/>
                <a:latin typeface="Century" panose="02040604050505020304" pitchFamily="18" charset="0"/>
                <a:ea typeface="Calibri" pitchFamily="34"/>
                <a:cs typeface="Times New Roman" pitchFamily="18"/>
              </a:rPr>
              <a:t>Cormick</a:t>
            </a:r>
            <a:r>
              <a:rPr lang="it-IT" sz="1100" b="1" i="0" u="none" strike="noStrike" kern="0" cap="none" spc="0" baseline="0" dirty="0">
                <a:solidFill>
                  <a:schemeClr val="bg1"/>
                </a:solidFill>
                <a:uFillTx/>
                <a:latin typeface="Century" panose="02040604050505020304" pitchFamily="18" charset="0"/>
                <a:ea typeface="Calibri" pitchFamily="34"/>
                <a:cs typeface="Times New Roman" pitchFamily="18"/>
              </a:rPr>
              <a:t> AD, </a:t>
            </a:r>
            <a:r>
              <a:rPr lang="it-IT" sz="1100" b="1" i="0" u="none" strike="noStrike" kern="0" cap="none" spc="0" baseline="0" dirty="0" err="1">
                <a:solidFill>
                  <a:schemeClr val="bg1"/>
                </a:solidFill>
                <a:uFillTx/>
                <a:latin typeface="Century" panose="02040604050505020304" pitchFamily="18" charset="0"/>
                <a:ea typeface="Calibri" pitchFamily="34"/>
                <a:cs typeface="Times New Roman" pitchFamily="18"/>
              </a:rPr>
              <a:t>Awad</a:t>
            </a:r>
            <a:r>
              <a:rPr lang="it-IT" sz="1100" b="1" i="0" u="none" strike="noStrike" kern="0" cap="none" spc="0" baseline="0" dirty="0">
                <a:solidFill>
                  <a:schemeClr val="bg1"/>
                </a:solidFill>
                <a:uFillTx/>
                <a:latin typeface="Century" panose="02040604050505020304" pitchFamily="18" charset="0"/>
                <a:ea typeface="Calibri" pitchFamily="34"/>
                <a:cs typeface="Times New Roman" pitchFamily="18"/>
              </a:rPr>
              <a:t> S, et al. Guidelines for </a:t>
            </a:r>
            <a:r>
              <a:rPr lang="it-IT" sz="1100" b="1" i="0" u="none" strike="noStrike" kern="0" cap="none" spc="0" baseline="0" dirty="0" err="1">
                <a:solidFill>
                  <a:schemeClr val="bg1"/>
                </a:solidFill>
                <a:uFillTx/>
                <a:latin typeface="Century" panose="02040604050505020304" pitchFamily="18" charset="0"/>
                <a:ea typeface="Calibri" pitchFamily="34"/>
                <a:cs typeface="Times New Roman" pitchFamily="18"/>
              </a:rPr>
              <a:t>perioperative</a:t>
            </a:r>
            <a:r>
              <a:rPr lang="it-IT" sz="1100" b="1" i="0" u="none" strike="noStrike" kern="0" cap="none" spc="0" baseline="0" dirty="0">
                <a:solidFill>
                  <a:schemeClr val="bg1"/>
                </a:solidFill>
                <a:uFillTx/>
                <a:latin typeface="Century" panose="02040604050505020304" pitchFamily="18" charset="0"/>
                <a:ea typeface="Calibri" pitchFamily="34"/>
                <a:cs typeface="Times New Roman" pitchFamily="18"/>
              </a:rPr>
              <a:t> care in </a:t>
            </a:r>
            <a:r>
              <a:rPr lang="it-IT" sz="1100" b="1" i="0" u="none" strike="noStrike" kern="0" cap="none" spc="0" baseline="0" dirty="0" err="1">
                <a:solidFill>
                  <a:schemeClr val="bg1"/>
                </a:solidFill>
                <a:uFillTx/>
                <a:latin typeface="Century" panose="02040604050505020304" pitchFamily="18" charset="0"/>
                <a:ea typeface="Calibri" pitchFamily="34"/>
                <a:cs typeface="Times New Roman" pitchFamily="18"/>
              </a:rPr>
              <a:t>bariatric</a:t>
            </a:r>
            <a:r>
              <a:rPr lang="it-IT" sz="1100" b="1" i="0" u="none" strike="noStrike" kern="0" cap="none" spc="0" baseline="0" dirty="0">
                <a:solidFill>
                  <a:schemeClr val="bg1"/>
                </a:solidFill>
                <a:uFillTx/>
                <a:latin typeface="Century" panose="02040604050505020304" pitchFamily="18" charset="0"/>
                <a:ea typeface="Calibri" pitchFamily="34"/>
                <a:cs typeface="Times New Roman" pitchFamily="18"/>
              </a:rPr>
              <a:t> surgery: Enhanced Recovery After Surgery (ERAS) Society </a:t>
            </a:r>
            <a:r>
              <a:rPr lang="it-IT" sz="1100" b="1" i="0" u="none" strike="noStrike" kern="0" cap="none" spc="0" baseline="0" dirty="0" err="1">
                <a:solidFill>
                  <a:schemeClr val="bg1"/>
                </a:solidFill>
                <a:uFillTx/>
                <a:latin typeface="Century" panose="02040604050505020304" pitchFamily="18" charset="0"/>
                <a:ea typeface="Calibri" pitchFamily="34"/>
                <a:cs typeface="Times New Roman" pitchFamily="18"/>
              </a:rPr>
              <a:t>Recommendations</a:t>
            </a:r>
            <a:r>
              <a:rPr lang="it-IT" sz="1100" b="1" i="0" u="none" strike="noStrike" kern="0" cap="none" spc="0" baseline="0" dirty="0">
                <a:solidFill>
                  <a:schemeClr val="bg1"/>
                </a:solidFill>
                <a:uFillTx/>
                <a:latin typeface="Century" panose="02040604050505020304" pitchFamily="18" charset="0"/>
                <a:ea typeface="Calibri" pitchFamily="34"/>
                <a:cs typeface="Times New Roman" pitchFamily="18"/>
              </a:rPr>
              <a:t>. World J </a:t>
            </a:r>
            <a:r>
              <a:rPr lang="it-IT" sz="1100" b="1" i="0" u="none" strike="noStrike" kern="0" cap="none" spc="0" baseline="0" dirty="0" err="1">
                <a:solidFill>
                  <a:schemeClr val="bg1"/>
                </a:solidFill>
                <a:uFillTx/>
                <a:latin typeface="Century" panose="02040604050505020304" pitchFamily="18" charset="0"/>
                <a:ea typeface="Calibri" pitchFamily="34"/>
                <a:cs typeface="Times New Roman" pitchFamily="18"/>
              </a:rPr>
              <a:t>Surg</a:t>
            </a:r>
            <a:r>
              <a:rPr lang="it-IT" sz="1100" b="1" i="0" u="none" strike="noStrike" kern="0" cap="none" spc="0" baseline="0" dirty="0">
                <a:solidFill>
                  <a:schemeClr val="bg1"/>
                </a:solidFill>
                <a:uFillTx/>
                <a:latin typeface="Century" panose="02040604050505020304" pitchFamily="18" charset="0"/>
                <a:ea typeface="Calibri" pitchFamily="34"/>
                <a:cs typeface="Times New Roman" pitchFamily="18"/>
              </a:rPr>
              <a:t> 2016;40(9):2065–83.</a:t>
            </a:r>
          </a:p>
        </p:txBody>
      </p:sp>
      <p:pic>
        <p:nvPicPr>
          <p:cNvPr id="5" name="Immagine 3">
            <a:extLst>
              <a:ext uri="{FF2B5EF4-FFF2-40B4-BE49-F238E27FC236}">
                <a16:creationId xmlns:a16="http://schemas.microsoft.com/office/drawing/2014/main" id="{DDC97F1F-CCDA-4010-B49C-5EABD0EFA3D7}"/>
              </a:ext>
            </a:extLst>
          </p:cNvPr>
          <p:cNvPicPr>
            <a:picLocks noChangeAspect="1"/>
          </p:cNvPicPr>
          <p:nvPr/>
        </p:nvPicPr>
        <p:blipFill>
          <a:blip r:embed="rId3"/>
          <a:stretch>
            <a:fillRect/>
          </a:stretch>
        </p:blipFill>
        <p:spPr>
          <a:xfrm>
            <a:off x="2062895" y="2316480"/>
            <a:ext cx="3251780" cy="3197685"/>
          </a:xfrm>
          <a:prstGeom prst="rect">
            <a:avLst/>
          </a:prstGeom>
          <a:solidFill>
            <a:srgbClr val="EDEDED"/>
          </a:solidFill>
          <a:ln cap="flat">
            <a:noFill/>
          </a:ln>
        </p:spPr>
      </p:pic>
      <p:sp>
        <p:nvSpPr>
          <p:cNvPr id="6" name="Rettangolo 4">
            <a:extLst>
              <a:ext uri="{FF2B5EF4-FFF2-40B4-BE49-F238E27FC236}">
                <a16:creationId xmlns:a16="http://schemas.microsoft.com/office/drawing/2014/main" id="{3C1E0960-3394-44F9-9526-A3E48C4BC699}"/>
              </a:ext>
            </a:extLst>
          </p:cNvPr>
          <p:cNvSpPr/>
          <p:nvPr/>
        </p:nvSpPr>
        <p:spPr>
          <a:xfrm>
            <a:off x="5314675" y="2671781"/>
            <a:ext cx="1714500" cy="2760380"/>
          </a:xfrm>
          <a:prstGeom prst="rect">
            <a:avLst/>
          </a:prstGeom>
          <a:noFill/>
          <a:ln cap="flat">
            <a:noFill/>
            <a:prstDash val="solid"/>
          </a:ln>
        </p:spPr>
        <p:txBody>
          <a:bodyPr vert="horz" wrap="square" lIns="51435" tIns="25722" rIns="51435" bIns="25722" anchor="t" anchorCtr="0" compatLnSpc="1">
            <a:spAutoFit/>
          </a:bodyPr>
          <a:lstStyle/>
          <a:p>
            <a:pPr marL="0" marR="0" lvl="0" indent="0" algn="l"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dirty="0">
                <a:solidFill>
                  <a:schemeClr val="bg1"/>
                </a:solidFill>
                <a:uFillTx/>
                <a:latin typeface="Century" panose="02040604050505020304" pitchFamily="18" charset="0"/>
                <a:cs typeface="Calibri" pitchFamily="34"/>
              </a:rPr>
              <a:t>Although ERAS is most widely studied in CRS, this approach is now extended, with procedure-specific characteristics, to other complex surgical procedures</a:t>
            </a:r>
            <a:endParaRPr lang="it-IT" sz="1600" b="1" i="0" u="none" strike="noStrike" kern="0" cap="none" spc="0" baseline="0" dirty="0">
              <a:solidFill>
                <a:schemeClr val="bg1"/>
              </a:solidFill>
              <a:uFillTx/>
              <a:latin typeface="Century" panose="02040604050505020304" pitchFamily="18" charset="0"/>
              <a:cs typeface="Calibri" pitchFamily="34"/>
            </a:endParaRPr>
          </a:p>
        </p:txBody>
      </p:sp>
      <p:sp>
        <p:nvSpPr>
          <p:cNvPr id="7" name="Ovale 5">
            <a:extLst>
              <a:ext uri="{FF2B5EF4-FFF2-40B4-BE49-F238E27FC236}">
                <a16:creationId xmlns:a16="http://schemas.microsoft.com/office/drawing/2014/main" id="{DE806FEA-E550-4BD3-BBAB-B2417C139C4F}"/>
              </a:ext>
            </a:extLst>
          </p:cNvPr>
          <p:cNvSpPr/>
          <p:nvPr/>
        </p:nvSpPr>
        <p:spPr>
          <a:xfrm rot="10800000" flipV="1">
            <a:off x="1545771" y="4072128"/>
            <a:ext cx="3251780" cy="2358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8575" cap="flat">
            <a:solidFill>
              <a:srgbClr val="FF0000"/>
            </a:solidFill>
            <a:prstDash val="solid"/>
            <a:round/>
          </a:ln>
        </p:spPr>
        <p:txBody>
          <a:bodyPr vert="horz" wrap="square" lIns="51435" tIns="25722" rIns="51435" bIns="25722" anchor="ctr" anchorCtr="1" compatLnSpc="1">
            <a:noAutofit/>
          </a:bodyPr>
          <a:lstStyle/>
          <a:p>
            <a:pPr marL="0" marR="0" lvl="0" indent="0" algn="ctr" defTabSz="25717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013" b="0" i="0" u="none" strike="noStrike" kern="0" cap="none" spc="0" baseline="0">
              <a:solidFill>
                <a:srgbClr val="FF0000"/>
              </a:solidFill>
              <a:highlight>
                <a:srgbClr val="FF0000"/>
              </a:highlight>
              <a:uFillTx/>
              <a:latin typeface="Corbel"/>
            </a:endParaRPr>
          </a:p>
        </p:txBody>
      </p:sp>
      <p:pic>
        <p:nvPicPr>
          <p:cNvPr id="4098" name="Picture 2" descr="Home - ERAS® Society">
            <a:extLst>
              <a:ext uri="{FF2B5EF4-FFF2-40B4-BE49-F238E27FC236}">
                <a16:creationId xmlns:a16="http://schemas.microsoft.com/office/drawing/2014/main" id="{923493BD-6F1F-417F-87FA-A42703C97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836" y="6262230"/>
            <a:ext cx="2645664" cy="3991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51460" y="2865120"/>
            <a:ext cx="8641080" cy="3446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tangolo 3">
            <a:extLst>
              <a:ext uri="{FF2B5EF4-FFF2-40B4-BE49-F238E27FC236}">
                <a16:creationId xmlns:a16="http://schemas.microsoft.com/office/drawing/2014/main" id="{D024E5C0-847B-42A6-82D3-7488B4201A3B}"/>
              </a:ext>
            </a:extLst>
          </p:cNvPr>
          <p:cNvSpPr/>
          <p:nvPr/>
        </p:nvSpPr>
        <p:spPr>
          <a:xfrm>
            <a:off x="3621024" y="4949952"/>
            <a:ext cx="1560576" cy="323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ERAS</a:t>
            </a:r>
          </a:p>
        </p:txBody>
      </p:sp>
      <p:pic>
        <p:nvPicPr>
          <p:cNvPr id="5" name="Immagine 6">
            <a:extLst>
              <a:ext uri="{FF2B5EF4-FFF2-40B4-BE49-F238E27FC236}">
                <a16:creationId xmlns:a16="http://schemas.microsoft.com/office/drawing/2014/main" id="{84103FCB-54B1-442B-9B3D-65D3CA73A565}"/>
              </a:ext>
            </a:extLst>
          </p:cNvPr>
          <p:cNvPicPr>
            <a:picLocks noChangeAspect="1"/>
          </p:cNvPicPr>
          <p:nvPr/>
        </p:nvPicPr>
        <p:blipFill>
          <a:blip r:embed="rId4"/>
          <a:stretch>
            <a:fillRect/>
          </a:stretch>
        </p:blipFill>
        <p:spPr>
          <a:xfrm>
            <a:off x="924306" y="1124715"/>
            <a:ext cx="7295388" cy="1606293"/>
          </a:xfrm>
          <a:prstGeom prst="roundRect">
            <a:avLst>
              <a:gd name="adj" fmla="val 8594"/>
            </a:avLst>
          </a:prstGeom>
          <a:solidFill>
            <a:srgbClr val="FFFFFF">
              <a:shade val="85000"/>
            </a:srgbClr>
          </a:solidFill>
          <a:ln>
            <a:noFill/>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CD700632-E711-47FC-A17A-0157B3D96CCF}"/>
              </a:ext>
            </a:extLst>
          </p:cNvPr>
          <p:cNvPicPr>
            <a:picLocks noChangeAspect="1"/>
          </p:cNvPicPr>
          <p:nvPr/>
        </p:nvPicPr>
        <p:blipFill>
          <a:blip r:embed="rId3"/>
          <a:stretch>
            <a:fillRect/>
          </a:stretch>
        </p:blipFill>
        <p:spPr>
          <a:xfrm>
            <a:off x="2837125" y="921521"/>
            <a:ext cx="4679999" cy="2164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object 3">
            <a:extLst>
              <a:ext uri="{FF2B5EF4-FFF2-40B4-BE49-F238E27FC236}">
                <a16:creationId xmlns:a16="http://schemas.microsoft.com/office/drawing/2014/main" id="{E08FD69D-5118-4ACA-8203-6355A68A3AF2}"/>
              </a:ext>
            </a:extLst>
          </p:cNvPr>
          <p:cNvPicPr>
            <a:picLocks noChangeAspect="1"/>
          </p:cNvPicPr>
          <p:nvPr/>
        </p:nvPicPr>
        <p:blipFill>
          <a:blip r:embed="rId4"/>
          <a:stretch>
            <a:fillRect/>
          </a:stretch>
        </p:blipFill>
        <p:spPr>
          <a:xfrm>
            <a:off x="2837126" y="3500177"/>
            <a:ext cx="4679999" cy="2260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bject 4">
            <a:extLst>
              <a:ext uri="{FF2B5EF4-FFF2-40B4-BE49-F238E27FC236}">
                <a16:creationId xmlns:a16="http://schemas.microsoft.com/office/drawing/2014/main" id="{EE8ABD59-8D53-494F-85CF-62F592E6A564}"/>
              </a:ext>
            </a:extLst>
          </p:cNvPr>
          <p:cNvSpPr txBox="1"/>
          <p:nvPr/>
        </p:nvSpPr>
        <p:spPr>
          <a:xfrm>
            <a:off x="847355" y="1097280"/>
            <a:ext cx="1637371" cy="608254"/>
          </a:xfrm>
          <a:prstGeom prst="rect">
            <a:avLst/>
          </a:prstGeom>
          <a:noFill/>
          <a:ln cap="flat">
            <a:noFill/>
          </a:ln>
        </p:spPr>
        <p:txBody>
          <a:bodyPr vert="horz" wrap="square" lIns="0" tIns="3566" rIns="0" bIns="0" anchor="t" anchorCtr="0" compatLnSpc="1">
            <a:spAutoFit/>
          </a:bodyPr>
          <a:lstStyle/>
          <a:p>
            <a:pPr marL="7141" marR="2862" lvl="0" indent="0" algn="l" defTabSz="514350" rtl="0" fontAlgn="auto" hangingPunct="1">
              <a:lnSpc>
                <a:spcPct val="102400"/>
              </a:lnSpc>
              <a:spcBef>
                <a:spcPts val="30"/>
              </a:spcBef>
              <a:spcAft>
                <a:spcPts val="0"/>
              </a:spcAft>
              <a:buNone/>
              <a:tabLst/>
              <a:defRPr sz="1800" b="0" i="0" u="none" strike="noStrike" kern="0" cap="none" spc="0" baseline="0">
                <a:solidFill>
                  <a:srgbClr val="000000"/>
                </a:solidFill>
                <a:uFillTx/>
              </a:defRPr>
            </a:pPr>
            <a:r>
              <a:rPr lang="it-IT" sz="2000" b="1" i="1" u="none" strike="noStrike" kern="0" cap="none" spc="3" baseline="0" dirty="0" err="1">
                <a:solidFill>
                  <a:srgbClr val="FFFFFF"/>
                </a:solidFill>
                <a:uFillTx/>
                <a:latin typeface="Century" panose="02040604050505020304" pitchFamily="18" charset="0"/>
                <a:cs typeface="Calibri"/>
              </a:rPr>
              <a:t>Respiratory</a:t>
            </a:r>
            <a:r>
              <a:rPr lang="it-IT" sz="2000" b="1" i="1" u="none" strike="noStrike" kern="0" cap="none" spc="3" baseline="0" dirty="0">
                <a:solidFill>
                  <a:srgbClr val="FFFFFF"/>
                </a:solidFill>
                <a:uFillTx/>
                <a:latin typeface="Century" panose="02040604050505020304" pitchFamily="18" charset="0"/>
                <a:cs typeface="Calibri"/>
              </a:rPr>
              <a:t> </a:t>
            </a:r>
            <a:r>
              <a:rPr lang="it-IT" sz="2000" b="1" i="1" u="none" strike="noStrike" kern="0" cap="none" spc="6" baseline="0" dirty="0">
                <a:solidFill>
                  <a:srgbClr val="FFFFFF"/>
                </a:solidFill>
                <a:uFillTx/>
                <a:latin typeface="Century" panose="02040604050505020304" pitchFamily="18" charset="0"/>
                <a:cs typeface="Calibri"/>
              </a:rPr>
              <a:t> </a:t>
            </a:r>
            <a:r>
              <a:rPr lang="it-IT" sz="2000" b="1" i="1" u="none" strike="noStrike" kern="0" cap="none" spc="0" baseline="0" dirty="0" err="1">
                <a:solidFill>
                  <a:srgbClr val="FFFFFF"/>
                </a:solidFill>
                <a:uFillTx/>
                <a:latin typeface="Century" panose="02040604050505020304" pitchFamily="18" charset="0"/>
                <a:cs typeface="Calibri"/>
              </a:rPr>
              <a:t>c</a:t>
            </a:r>
            <a:r>
              <a:rPr lang="it-IT" sz="2000" b="1" i="1" u="none" strike="noStrike" kern="0" cap="none" spc="8" baseline="0" dirty="0" err="1">
                <a:solidFill>
                  <a:srgbClr val="FFFFFF"/>
                </a:solidFill>
                <a:uFillTx/>
                <a:latin typeface="Century" panose="02040604050505020304" pitchFamily="18" charset="0"/>
                <a:cs typeface="Calibri"/>
              </a:rPr>
              <a:t>o</a:t>
            </a:r>
            <a:r>
              <a:rPr lang="it-IT" sz="2000" b="1" i="1" u="none" strike="noStrike" kern="0" cap="none" spc="17" baseline="0" dirty="0" err="1">
                <a:solidFill>
                  <a:srgbClr val="FFFFFF"/>
                </a:solidFill>
                <a:uFillTx/>
                <a:latin typeface="Century" panose="02040604050505020304" pitchFamily="18" charset="0"/>
                <a:cs typeface="Calibri"/>
              </a:rPr>
              <a:t>m</a:t>
            </a:r>
            <a:r>
              <a:rPr lang="it-IT" sz="2000" b="1" i="1" u="none" strike="noStrike" kern="0" cap="none" spc="6" baseline="0" dirty="0" err="1">
                <a:solidFill>
                  <a:srgbClr val="FFFFFF"/>
                </a:solidFill>
                <a:uFillTx/>
                <a:latin typeface="Century" panose="02040604050505020304" pitchFamily="18" charset="0"/>
                <a:cs typeface="Calibri"/>
              </a:rPr>
              <a:t>p</a:t>
            </a:r>
            <a:r>
              <a:rPr lang="it-IT" sz="2000" b="1" i="1" u="none" strike="noStrike" kern="0" cap="none" spc="3" baseline="0" dirty="0" err="1">
                <a:solidFill>
                  <a:srgbClr val="FFFFFF"/>
                </a:solidFill>
                <a:uFillTx/>
                <a:latin typeface="Century" panose="02040604050505020304" pitchFamily="18" charset="0"/>
                <a:cs typeface="Calibri"/>
              </a:rPr>
              <a:t>lic</a:t>
            </a:r>
            <a:r>
              <a:rPr lang="it-IT" sz="2000" b="1" i="1" u="none" strike="noStrike" kern="0" cap="none" spc="6" baseline="0" dirty="0" err="1">
                <a:solidFill>
                  <a:srgbClr val="FFFFFF"/>
                </a:solidFill>
                <a:uFillTx/>
                <a:latin typeface="Century" panose="02040604050505020304" pitchFamily="18" charset="0"/>
                <a:cs typeface="Calibri"/>
              </a:rPr>
              <a:t>a</a:t>
            </a:r>
            <a:r>
              <a:rPr lang="it-IT" sz="2000" b="1" i="1" u="none" strike="noStrike" kern="0" cap="none" spc="3" baseline="0" dirty="0" err="1">
                <a:solidFill>
                  <a:srgbClr val="FFFFFF"/>
                </a:solidFill>
                <a:uFillTx/>
                <a:latin typeface="Century" panose="02040604050505020304" pitchFamily="18" charset="0"/>
                <a:cs typeface="Calibri"/>
              </a:rPr>
              <a:t>ti</a:t>
            </a:r>
            <a:r>
              <a:rPr lang="it-IT" sz="2000" b="1" i="1" u="none" strike="noStrike" kern="0" cap="none" spc="6" baseline="0" dirty="0" err="1">
                <a:solidFill>
                  <a:srgbClr val="FFFFFF"/>
                </a:solidFill>
                <a:uFillTx/>
                <a:latin typeface="Century" panose="02040604050505020304" pitchFamily="18" charset="0"/>
                <a:cs typeface="Calibri"/>
              </a:rPr>
              <a:t>on</a:t>
            </a:r>
            <a:r>
              <a:rPr lang="it-IT" sz="2000" b="1" i="1" u="none" strike="noStrike" kern="0" cap="none" spc="0" baseline="0" dirty="0" err="1">
                <a:solidFill>
                  <a:srgbClr val="FFFFFF"/>
                </a:solidFill>
                <a:uFillTx/>
                <a:latin typeface="Century" panose="02040604050505020304" pitchFamily="18" charset="0"/>
                <a:cs typeface="Calibri"/>
              </a:rPr>
              <a:t>s</a:t>
            </a:r>
            <a:endParaRPr lang="it-IT" sz="2000" b="1" i="0" u="none" strike="noStrike" kern="0" cap="none" spc="0" baseline="0" dirty="0">
              <a:solidFill>
                <a:srgbClr val="FFFFFF"/>
              </a:solidFill>
              <a:uFillTx/>
              <a:latin typeface="Century" panose="02040604050505020304" pitchFamily="18" charset="0"/>
              <a:cs typeface="Calibri"/>
            </a:endParaRPr>
          </a:p>
        </p:txBody>
      </p:sp>
      <p:sp>
        <p:nvSpPr>
          <p:cNvPr id="5" name="object 5">
            <a:extLst>
              <a:ext uri="{FF2B5EF4-FFF2-40B4-BE49-F238E27FC236}">
                <a16:creationId xmlns:a16="http://schemas.microsoft.com/office/drawing/2014/main" id="{3757B12E-F6AA-4E88-800F-F219C3289B34}"/>
              </a:ext>
            </a:extLst>
          </p:cNvPr>
          <p:cNvSpPr txBox="1">
            <a:spLocks noGrp="1"/>
          </p:cNvSpPr>
          <p:nvPr>
            <p:ph type="title"/>
          </p:nvPr>
        </p:nvSpPr>
        <p:spPr>
          <a:xfrm>
            <a:off x="997829" y="2021848"/>
            <a:ext cx="1839297" cy="314983"/>
          </a:xfrm>
        </p:spPr>
        <p:txBody>
          <a:bodyPr lIns="0" tIns="7141" rIns="0" bIns="0">
            <a:spAutoFit/>
          </a:bodyPr>
          <a:lstStyle/>
          <a:p>
            <a:pPr marL="7141" lvl="0">
              <a:spcBef>
                <a:spcPts val="55"/>
              </a:spcBef>
            </a:pPr>
            <a:r>
              <a:rPr lang="it-IT" sz="2000" spc="-3" dirty="0">
                <a:solidFill>
                  <a:srgbClr val="FFFFFF"/>
                </a:solidFill>
                <a:latin typeface="Century" panose="02040604050505020304" pitchFamily="18" charset="0"/>
              </a:rPr>
              <a:t>1.9</a:t>
            </a:r>
            <a:r>
              <a:rPr lang="it-IT" sz="2000" spc="-8" dirty="0">
                <a:solidFill>
                  <a:srgbClr val="FFFFFF"/>
                </a:solidFill>
                <a:latin typeface="Century" panose="02040604050505020304" pitchFamily="18" charset="0"/>
              </a:rPr>
              <a:t> </a:t>
            </a:r>
            <a:r>
              <a:rPr lang="it-IT" sz="2000" dirty="0">
                <a:solidFill>
                  <a:srgbClr val="FFFFFF"/>
                </a:solidFill>
                <a:latin typeface="Century" panose="02040604050505020304" pitchFamily="18" charset="0"/>
              </a:rPr>
              <a:t>%</a:t>
            </a:r>
            <a:r>
              <a:rPr lang="it-IT" sz="2000" spc="-6" dirty="0">
                <a:solidFill>
                  <a:srgbClr val="FFFFFF"/>
                </a:solidFill>
                <a:latin typeface="Century" panose="02040604050505020304" pitchFamily="18" charset="0"/>
              </a:rPr>
              <a:t> </a:t>
            </a:r>
            <a:r>
              <a:rPr lang="it-IT" sz="2000" spc="-3" dirty="0">
                <a:solidFill>
                  <a:srgbClr val="FFFFFF"/>
                </a:solidFill>
                <a:latin typeface="Century" panose="02040604050505020304" pitchFamily="18" charset="0"/>
              </a:rPr>
              <a:t>vs</a:t>
            </a:r>
            <a:r>
              <a:rPr lang="it-IT" sz="2000" spc="217" dirty="0">
                <a:solidFill>
                  <a:srgbClr val="FFFFFF"/>
                </a:solidFill>
                <a:latin typeface="Century" panose="02040604050505020304" pitchFamily="18" charset="0"/>
              </a:rPr>
              <a:t> </a:t>
            </a:r>
            <a:r>
              <a:rPr lang="it-IT" sz="2000" spc="-3" dirty="0">
                <a:solidFill>
                  <a:srgbClr val="FFFFFF"/>
                </a:solidFill>
                <a:latin typeface="Century" panose="02040604050505020304" pitchFamily="18" charset="0"/>
              </a:rPr>
              <a:t>4.9</a:t>
            </a:r>
            <a:r>
              <a:rPr lang="it-IT" sz="2000" spc="-6" dirty="0">
                <a:solidFill>
                  <a:srgbClr val="FFFFFF"/>
                </a:solidFill>
                <a:latin typeface="Century" panose="02040604050505020304" pitchFamily="18" charset="0"/>
              </a:rPr>
              <a:t> </a:t>
            </a:r>
            <a:r>
              <a:rPr lang="it-IT" sz="2000" dirty="0">
                <a:solidFill>
                  <a:srgbClr val="FFFFFF"/>
                </a:solidFill>
                <a:latin typeface="Century" panose="02040604050505020304" pitchFamily="18" charset="0"/>
              </a:rPr>
              <a:t>%</a:t>
            </a:r>
          </a:p>
        </p:txBody>
      </p:sp>
      <p:sp>
        <p:nvSpPr>
          <p:cNvPr id="6" name="object 6">
            <a:extLst>
              <a:ext uri="{FF2B5EF4-FFF2-40B4-BE49-F238E27FC236}">
                <a16:creationId xmlns:a16="http://schemas.microsoft.com/office/drawing/2014/main" id="{67B29EF2-1B69-4DDE-8397-9BABE182654F}"/>
              </a:ext>
            </a:extLst>
          </p:cNvPr>
          <p:cNvSpPr txBox="1"/>
          <p:nvPr/>
        </p:nvSpPr>
        <p:spPr>
          <a:xfrm>
            <a:off x="746391" y="3590988"/>
            <a:ext cx="1839297" cy="608254"/>
          </a:xfrm>
          <a:prstGeom prst="rect">
            <a:avLst/>
          </a:prstGeom>
          <a:noFill/>
          <a:ln cap="flat">
            <a:noFill/>
          </a:ln>
        </p:spPr>
        <p:txBody>
          <a:bodyPr vert="horz" wrap="square" lIns="0" tIns="3566" rIns="0" bIns="0" anchor="t" anchorCtr="0" compatLnSpc="1">
            <a:spAutoFit/>
          </a:bodyPr>
          <a:lstStyle/>
          <a:p>
            <a:pPr marL="7141" marR="11786" lvl="0" indent="0" algn="l" defTabSz="514350" rtl="0" fontAlgn="auto" hangingPunct="1">
              <a:lnSpc>
                <a:spcPct val="102400"/>
              </a:lnSpc>
              <a:spcBef>
                <a:spcPts val="30"/>
              </a:spcBef>
              <a:spcAft>
                <a:spcPts val="0"/>
              </a:spcAft>
              <a:buNone/>
              <a:tabLst/>
              <a:defRPr sz="1800" b="0" i="0" u="none" strike="noStrike" kern="0" cap="none" spc="0" baseline="0">
                <a:solidFill>
                  <a:srgbClr val="000000"/>
                </a:solidFill>
                <a:uFillTx/>
              </a:defRPr>
            </a:pPr>
            <a:r>
              <a:rPr lang="fr-FR" sz="2000" b="1" i="1" u="none" strike="noStrike" kern="0" cap="none" spc="3" baseline="0" dirty="0" err="1">
                <a:solidFill>
                  <a:srgbClr val="FFFFFF"/>
                </a:solidFill>
                <a:uFillTx/>
                <a:latin typeface="Century" panose="02040604050505020304" pitchFamily="18" charset="0"/>
                <a:cs typeface="Calibri"/>
              </a:rPr>
              <a:t>C</a:t>
            </a:r>
            <a:r>
              <a:rPr lang="fr-FR" sz="2000" b="1" i="1" u="none" strike="noStrike" kern="0" cap="none" spc="6" baseline="0" dirty="0" err="1">
                <a:solidFill>
                  <a:srgbClr val="FFFFFF"/>
                </a:solidFill>
                <a:uFillTx/>
                <a:latin typeface="Century" panose="02040604050505020304" pitchFamily="18" charset="0"/>
                <a:cs typeface="Calibri"/>
              </a:rPr>
              <a:t>a</a:t>
            </a:r>
            <a:r>
              <a:rPr lang="fr-FR" sz="2000" b="1" i="1" u="none" strike="noStrike" kern="0" cap="none" spc="8" baseline="0" dirty="0" err="1">
                <a:solidFill>
                  <a:srgbClr val="FFFFFF"/>
                </a:solidFill>
                <a:uFillTx/>
                <a:latin typeface="Century" panose="02040604050505020304" pitchFamily="18" charset="0"/>
                <a:cs typeface="Calibri"/>
              </a:rPr>
              <a:t>r</a:t>
            </a:r>
            <a:r>
              <a:rPr lang="fr-FR" sz="2000" b="1" i="1" u="none" strike="noStrike" kern="0" cap="none" spc="6" baseline="0" dirty="0" err="1">
                <a:solidFill>
                  <a:srgbClr val="FFFFFF"/>
                </a:solidFill>
                <a:uFillTx/>
                <a:latin typeface="Century" panose="02040604050505020304" pitchFamily="18" charset="0"/>
                <a:cs typeface="Calibri"/>
              </a:rPr>
              <a:t>d</a:t>
            </a:r>
            <a:r>
              <a:rPr lang="fr-FR" sz="2000" b="1" i="1" u="none" strike="noStrike" kern="0" cap="none" spc="3" baseline="0" dirty="0" err="1">
                <a:solidFill>
                  <a:srgbClr val="FFFFFF"/>
                </a:solidFill>
                <a:uFillTx/>
                <a:latin typeface="Century" panose="02040604050505020304" pitchFamily="18" charset="0"/>
                <a:cs typeface="Calibri"/>
              </a:rPr>
              <a:t>io</a:t>
            </a:r>
            <a:r>
              <a:rPr lang="fr-FR" sz="2000" b="1" i="1" u="none" strike="noStrike" kern="0" cap="none" spc="8" baseline="0" dirty="0" err="1">
                <a:solidFill>
                  <a:srgbClr val="FFFFFF"/>
                </a:solidFill>
                <a:uFillTx/>
                <a:latin typeface="Century" panose="02040604050505020304" pitchFamily="18" charset="0"/>
                <a:cs typeface="Calibri"/>
              </a:rPr>
              <a:t>v</a:t>
            </a:r>
            <a:r>
              <a:rPr lang="fr-FR" sz="2000" b="1" i="1" u="none" strike="noStrike" kern="0" cap="none" spc="6" baseline="0" dirty="0" err="1">
                <a:solidFill>
                  <a:srgbClr val="FFFFFF"/>
                </a:solidFill>
                <a:uFillTx/>
                <a:latin typeface="Century" panose="02040604050505020304" pitchFamily="18" charset="0"/>
                <a:cs typeface="Calibri"/>
              </a:rPr>
              <a:t>as</a:t>
            </a:r>
            <a:r>
              <a:rPr lang="fr-FR" sz="2000" b="1" i="1" u="none" strike="noStrike" kern="0" cap="none" spc="8" baseline="0" dirty="0" err="1">
                <a:solidFill>
                  <a:srgbClr val="FFFFFF"/>
                </a:solidFill>
                <a:uFillTx/>
                <a:latin typeface="Century" panose="02040604050505020304" pitchFamily="18" charset="0"/>
                <a:cs typeface="Calibri"/>
              </a:rPr>
              <a:t>c</a:t>
            </a:r>
            <a:r>
              <a:rPr lang="fr-FR" sz="2000" b="1" i="1" u="none" strike="noStrike" kern="0" cap="none" spc="6" baseline="0" dirty="0" err="1">
                <a:solidFill>
                  <a:srgbClr val="FFFFFF"/>
                </a:solidFill>
                <a:uFillTx/>
                <a:latin typeface="Century" panose="02040604050505020304" pitchFamily="18" charset="0"/>
                <a:cs typeface="Calibri"/>
              </a:rPr>
              <a:t>u</a:t>
            </a:r>
            <a:r>
              <a:rPr lang="fr-FR" sz="2000" b="1" i="1" u="none" strike="noStrike" kern="0" cap="none" spc="3" baseline="0" dirty="0" err="1">
                <a:solidFill>
                  <a:srgbClr val="FFFFFF"/>
                </a:solidFill>
                <a:uFillTx/>
                <a:latin typeface="Century" panose="02040604050505020304" pitchFamily="18" charset="0"/>
                <a:cs typeface="Calibri"/>
              </a:rPr>
              <a:t>l</a:t>
            </a:r>
            <a:r>
              <a:rPr lang="fr-FR" sz="2000" b="1" i="1" u="none" strike="noStrike" kern="0" cap="none" spc="6" baseline="0" dirty="0" err="1">
                <a:solidFill>
                  <a:srgbClr val="FFFFFF"/>
                </a:solidFill>
                <a:uFillTx/>
                <a:latin typeface="Century" panose="02040604050505020304" pitchFamily="18" charset="0"/>
                <a:cs typeface="Calibri"/>
              </a:rPr>
              <a:t>a</a:t>
            </a:r>
            <a:r>
              <a:rPr lang="fr-FR" sz="2000" b="1" i="1" u="none" strike="noStrike" kern="0" cap="none" spc="0" baseline="0" dirty="0" err="1">
                <a:solidFill>
                  <a:srgbClr val="FFFFFF"/>
                </a:solidFill>
                <a:uFillTx/>
                <a:latin typeface="Century" panose="02040604050505020304" pitchFamily="18" charset="0"/>
                <a:cs typeface="Calibri"/>
              </a:rPr>
              <a:t>r</a:t>
            </a:r>
            <a:r>
              <a:rPr lang="fr-FR" sz="2000" b="1" i="1" u="none" strike="noStrike" kern="0" cap="none" spc="0" baseline="0" dirty="0">
                <a:solidFill>
                  <a:srgbClr val="FFFFFF"/>
                </a:solidFill>
                <a:uFillTx/>
                <a:latin typeface="Century" panose="02040604050505020304" pitchFamily="18" charset="0"/>
                <a:cs typeface="Calibri"/>
              </a:rPr>
              <a:t>  </a:t>
            </a:r>
            <a:r>
              <a:rPr lang="fr-FR" sz="2000" b="1" i="1" u="none" strike="noStrike" kern="0" cap="none" spc="3" baseline="0" dirty="0">
                <a:solidFill>
                  <a:srgbClr val="FFFFFF"/>
                </a:solidFill>
                <a:uFillTx/>
                <a:latin typeface="Century" panose="02040604050505020304" pitchFamily="18" charset="0"/>
                <a:cs typeface="Calibri"/>
              </a:rPr>
              <a:t>complications</a:t>
            </a:r>
          </a:p>
        </p:txBody>
      </p:sp>
      <p:sp>
        <p:nvSpPr>
          <p:cNvPr id="7" name="object 7">
            <a:extLst>
              <a:ext uri="{FF2B5EF4-FFF2-40B4-BE49-F238E27FC236}">
                <a16:creationId xmlns:a16="http://schemas.microsoft.com/office/drawing/2014/main" id="{F5398C02-B761-4306-9598-55B0A78B3A16}"/>
              </a:ext>
            </a:extLst>
          </p:cNvPr>
          <p:cNvSpPr txBox="1"/>
          <p:nvPr/>
        </p:nvSpPr>
        <p:spPr>
          <a:xfrm>
            <a:off x="3840076" y="6175248"/>
            <a:ext cx="3269191" cy="253432"/>
          </a:xfrm>
          <a:prstGeom prst="rect">
            <a:avLst/>
          </a:prstGeom>
          <a:noFill/>
          <a:ln cap="flat">
            <a:noFill/>
          </a:ln>
        </p:spPr>
        <p:txBody>
          <a:bodyPr vert="horz" wrap="square" lIns="0" tIns="7141" rIns="0" bIns="0" anchor="t" anchorCtr="0" compatLnSpc="1">
            <a:spAutoFit/>
          </a:bodyPr>
          <a:lstStyle/>
          <a:p>
            <a:pPr marL="7141" marR="0" lvl="0" indent="0" algn="l" defTabSz="514350" rtl="0" fontAlgn="auto" hangingPunct="1">
              <a:lnSpc>
                <a:spcPct val="100000"/>
              </a:lnSpc>
              <a:spcBef>
                <a:spcPts val="55"/>
              </a:spcBef>
              <a:spcAft>
                <a:spcPts val="0"/>
              </a:spcAft>
              <a:buNone/>
              <a:tabLst/>
              <a:defRPr sz="1800" b="0" i="0" u="none" strike="noStrike" kern="0" cap="none" spc="0" baseline="0">
                <a:solidFill>
                  <a:srgbClr val="000000"/>
                </a:solidFill>
                <a:uFillTx/>
              </a:defRPr>
            </a:pPr>
            <a:r>
              <a:rPr lang="it-IT" sz="1600" b="0" i="0" u="none" strike="noStrike" kern="0" cap="none" spc="-8" baseline="0" dirty="0">
                <a:solidFill>
                  <a:srgbClr val="FFFFFF"/>
                </a:solidFill>
                <a:uFillTx/>
                <a:latin typeface="Century" panose="02040604050505020304" pitchFamily="18" charset="0"/>
                <a:cs typeface="Calibri"/>
              </a:rPr>
              <a:t>Greco</a:t>
            </a:r>
            <a:r>
              <a:rPr lang="it-IT" sz="1600" b="0" i="0" u="none" strike="noStrike" kern="0" cap="none" spc="-17" baseline="0" dirty="0">
                <a:solidFill>
                  <a:srgbClr val="FFFFFF"/>
                </a:solidFill>
                <a:uFillTx/>
                <a:latin typeface="Century" panose="02040604050505020304" pitchFamily="18" charset="0"/>
                <a:cs typeface="Calibri"/>
              </a:rPr>
              <a:t> </a:t>
            </a:r>
            <a:r>
              <a:rPr lang="it-IT" sz="1600" b="0" i="0" u="none" strike="noStrike" kern="0" cap="none" spc="0" baseline="0" dirty="0">
                <a:solidFill>
                  <a:srgbClr val="FFFFFF"/>
                </a:solidFill>
                <a:uFillTx/>
                <a:latin typeface="Century" panose="02040604050505020304" pitchFamily="18" charset="0"/>
                <a:cs typeface="Calibri"/>
              </a:rPr>
              <a:t>M</a:t>
            </a:r>
            <a:r>
              <a:rPr lang="it-IT" sz="1600" b="0" i="0" u="none" strike="noStrike" kern="0" cap="none" spc="-20" baseline="0" dirty="0">
                <a:solidFill>
                  <a:srgbClr val="FFFFFF"/>
                </a:solidFill>
                <a:uFillTx/>
                <a:latin typeface="Century" panose="02040604050505020304" pitchFamily="18" charset="0"/>
                <a:cs typeface="Calibri"/>
              </a:rPr>
              <a:t> </a:t>
            </a:r>
            <a:r>
              <a:rPr lang="it-IT" sz="1600" b="0" i="0" u="none" strike="noStrike" kern="0" cap="none" spc="-6" baseline="0" dirty="0">
                <a:solidFill>
                  <a:srgbClr val="FFFFFF"/>
                </a:solidFill>
                <a:uFillTx/>
                <a:latin typeface="Century" panose="02040604050505020304" pitchFamily="18" charset="0"/>
                <a:cs typeface="Calibri"/>
              </a:rPr>
              <a:t>et al.</a:t>
            </a:r>
            <a:r>
              <a:rPr lang="it-IT" sz="1600" b="0" i="0" u="none" strike="noStrike" kern="0" cap="none" spc="-11" baseline="0" dirty="0">
                <a:solidFill>
                  <a:srgbClr val="FFFFFF"/>
                </a:solidFill>
                <a:uFillTx/>
                <a:latin typeface="Century" panose="02040604050505020304" pitchFamily="18" charset="0"/>
                <a:cs typeface="Calibri"/>
              </a:rPr>
              <a:t> </a:t>
            </a:r>
            <a:r>
              <a:rPr lang="it-IT" sz="1600" b="0" i="0" u="none" strike="noStrike" kern="0" cap="none" spc="-14" baseline="0" dirty="0">
                <a:solidFill>
                  <a:srgbClr val="FFFFFF"/>
                </a:solidFill>
                <a:uFillTx/>
                <a:latin typeface="Century" panose="02040604050505020304" pitchFamily="18" charset="0"/>
                <a:cs typeface="Calibri"/>
              </a:rPr>
              <a:t>World</a:t>
            </a:r>
            <a:r>
              <a:rPr lang="it-IT" sz="1600" b="0" i="0" u="none" strike="noStrike" kern="0" cap="none" spc="-11" baseline="0" dirty="0">
                <a:solidFill>
                  <a:srgbClr val="FFFFFF"/>
                </a:solidFill>
                <a:uFillTx/>
                <a:latin typeface="Century" panose="02040604050505020304" pitchFamily="18" charset="0"/>
                <a:cs typeface="Calibri"/>
              </a:rPr>
              <a:t> </a:t>
            </a:r>
            <a:r>
              <a:rPr lang="it-IT" sz="1600" b="0" i="0" u="none" strike="noStrike" kern="0" cap="none" spc="0" baseline="0" dirty="0">
                <a:solidFill>
                  <a:srgbClr val="FFFFFF"/>
                </a:solidFill>
                <a:uFillTx/>
                <a:latin typeface="Century" panose="02040604050505020304" pitchFamily="18" charset="0"/>
                <a:cs typeface="Calibri"/>
              </a:rPr>
              <a:t>J</a:t>
            </a:r>
            <a:r>
              <a:rPr lang="it-IT" sz="1600" b="0" i="0" u="none" strike="noStrike" kern="0" cap="none" spc="-8" baseline="0" dirty="0">
                <a:solidFill>
                  <a:srgbClr val="FFFFFF"/>
                </a:solidFill>
                <a:uFillTx/>
                <a:latin typeface="Century" panose="02040604050505020304" pitchFamily="18" charset="0"/>
                <a:cs typeface="Calibri"/>
              </a:rPr>
              <a:t> </a:t>
            </a:r>
            <a:r>
              <a:rPr lang="it-IT" sz="1600" b="0" i="0" u="none" strike="noStrike" kern="0" cap="none" spc="-11" baseline="0" dirty="0" err="1">
                <a:solidFill>
                  <a:srgbClr val="FFFFFF"/>
                </a:solidFill>
                <a:uFillTx/>
                <a:latin typeface="Century" panose="02040604050505020304" pitchFamily="18" charset="0"/>
                <a:cs typeface="Calibri"/>
              </a:rPr>
              <a:t>Surg</a:t>
            </a:r>
            <a:r>
              <a:rPr lang="it-IT" sz="1600" b="0" i="0" u="none" strike="noStrike" kern="0" cap="none" spc="-11" baseline="0" dirty="0">
                <a:solidFill>
                  <a:srgbClr val="FFFFFF"/>
                </a:solidFill>
                <a:uFillTx/>
                <a:latin typeface="Century" panose="02040604050505020304" pitchFamily="18" charset="0"/>
                <a:cs typeface="Calibri"/>
              </a:rPr>
              <a:t> </a:t>
            </a:r>
            <a:r>
              <a:rPr lang="it-IT" sz="1600" b="0" i="0" u="none" strike="noStrike" kern="0" cap="none" spc="-8" baseline="0" dirty="0">
                <a:solidFill>
                  <a:srgbClr val="FFFFFF"/>
                </a:solidFill>
                <a:uFillTx/>
                <a:latin typeface="Century" panose="02040604050505020304" pitchFamily="18" charset="0"/>
                <a:cs typeface="Calibri"/>
              </a:rPr>
              <a:t>2014</a:t>
            </a:r>
            <a:endParaRPr lang="it-IT" sz="1600" b="0" i="0" u="none" strike="noStrike" kern="0" cap="none" spc="0" baseline="0" dirty="0">
              <a:solidFill>
                <a:srgbClr val="FFFFFF"/>
              </a:solidFill>
              <a:uFillTx/>
              <a:latin typeface="Century" panose="02040604050505020304" pitchFamily="18" charset="0"/>
              <a:cs typeface="Calibri"/>
            </a:endParaRPr>
          </a:p>
        </p:txBody>
      </p:sp>
      <p:sp>
        <p:nvSpPr>
          <p:cNvPr id="8" name="Rettangolo 7">
            <a:extLst>
              <a:ext uri="{FF2B5EF4-FFF2-40B4-BE49-F238E27FC236}">
                <a16:creationId xmlns:a16="http://schemas.microsoft.com/office/drawing/2014/main" id="{B964F0BA-5267-45A5-8DDE-A992A080AAA7}"/>
              </a:ext>
            </a:extLst>
          </p:cNvPr>
          <p:cNvSpPr/>
          <p:nvPr/>
        </p:nvSpPr>
        <p:spPr>
          <a:xfrm>
            <a:off x="1005757" y="4199242"/>
            <a:ext cx="1989770" cy="714045"/>
          </a:xfrm>
          <a:prstGeom prst="rect">
            <a:avLst/>
          </a:prstGeom>
          <a:noFill/>
          <a:ln cap="flat">
            <a:noFill/>
            <a:prstDash val="solid"/>
          </a:ln>
        </p:spPr>
        <p:txBody>
          <a:bodyPr vert="horz" wrap="square" lIns="91440" tIns="45720" rIns="91440" bIns="45720" anchor="t" anchorCtr="0" compatLnSpc="1">
            <a:spAutoFit/>
          </a:bodyPr>
          <a:lstStyle/>
          <a:p>
            <a:pPr marL="7141" marR="11786" lvl="0" indent="0" algn="l" defTabSz="514350" rtl="0" fontAlgn="auto" hangingPunct="1">
              <a:lnSpc>
                <a:spcPct val="102400"/>
              </a:lnSpc>
              <a:spcBef>
                <a:spcPts val="30"/>
              </a:spcBef>
              <a:spcAft>
                <a:spcPts val="0"/>
              </a:spcAft>
              <a:buNone/>
              <a:tabLst/>
              <a:defRPr sz="1800" b="0" i="0" u="none" strike="noStrike" kern="0" cap="none" spc="0" baseline="0">
                <a:solidFill>
                  <a:srgbClr val="000000"/>
                </a:solidFill>
                <a:uFillTx/>
              </a:defRPr>
            </a:pPr>
            <a:endParaRPr lang="fr-FR" sz="2000" b="1" i="0" u="none" strike="noStrike" kern="0" cap="none" spc="0" baseline="0" dirty="0">
              <a:solidFill>
                <a:srgbClr val="FFFFFF"/>
              </a:solidFill>
              <a:uFillTx/>
              <a:latin typeface="Century" panose="02040604050505020304" pitchFamily="18" charset="0"/>
              <a:cs typeface="Calibri"/>
            </a:endParaRPr>
          </a:p>
          <a:p>
            <a:pPr marL="39291" marR="0" lvl="0" indent="0" algn="l" defTabSz="51435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0" cap="none" spc="-3" baseline="0" dirty="0">
                <a:solidFill>
                  <a:srgbClr val="FFFFFF"/>
                </a:solidFill>
                <a:uFillTx/>
                <a:latin typeface="Century" panose="02040604050505020304" pitchFamily="18" charset="0"/>
                <a:cs typeface="Calibri"/>
              </a:rPr>
              <a:t>1.8</a:t>
            </a:r>
            <a:r>
              <a:rPr lang="fr-FR" sz="2000" b="0" i="0" u="none" strike="noStrike" kern="0" cap="none" spc="-11" baseline="0" dirty="0">
                <a:solidFill>
                  <a:srgbClr val="FFFFFF"/>
                </a:solidFill>
                <a:uFillTx/>
                <a:latin typeface="Century" panose="02040604050505020304" pitchFamily="18" charset="0"/>
                <a:cs typeface="Calibri"/>
              </a:rPr>
              <a:t> </a:t>
            </a:r>
            <a:r>
              <a:rPr lang="fr-FR" sz="2000" b="0" i="0" u="none" strike="noStrike" kern="0" cap="none" spc="0" baseline="0" dirty="0">
                <a:solidFill>
                  <a:srgbClr val="FFFFFF"/>
                </a:solidFill>
                <a:uFillTx/>
                <a:latin typeface="Century" panose="02040604050505020304" pitchFamily="18" charset="0"/>
                <a:cs typeface="Calibri"/>
              </a:rPr>
              <a:t>%</a:t>
            </a:r>
            <a:r>
              <a:rPr lang="fr-FR" sz="2000" b="0" i="0" u="none" strike="noStrike" kern="0" cap="none" spc="-11" baseline="0" dirty="0">
                <a:solidFill>
                  <a:srgbClr val="FFFFFF"/>
                </a:solidFill>
                <a:uFillTx/>
                <a:latin typeface="Century" panose="02040604050505020304" pitchFamily="18" charset="0"/>
                <a:cs typeface="Calibri"/>
              </a:rPr>
              <a:t> </a:t>
            </a:r>
            <a:r>
              <a:rPr lang="fr-FR" sz="2000" b="0" i="0" u="none" strike="noStrike" kern="0" cap="none" spc="-3" baseline="0" dirty="0">
                <a:solidFill>
                  <a:srgbClr val="FFFFFF"/>
                </a:solidFill>
                <a:uFillTx/>
                <a:latin typeface="Century" panose="02040604050505020304" pitchFamily="18" charset="0"/>
                <a:cs typeface="Calibri"/>
              </a:rPr>
              <a:t>vs</a:t>
            </a:r>
            <a:r>
              <a:rPr lang="fr-FR" sz="2000" b="0" i="0" u="none" strike="noStrike" kern="0" cap="none" spc="-11" baseline="0" dirty="0">
                <a:solidFill>
                  <a:srgbClr val="FFFFFF"/>
                </a:solidFill>
                <a:uFillTx/>
                <a:latin typeface="Century" panose="02040604050505020304" pitchFamily="18" charset="0"/>
                <a:cs typeface="Calibri"/>
              </a:rPr>
              <a:t> </a:t>
            </a:r>
            <a:r>
              <a:rPr lang="fr-FR" sz="2000" b="0" i="0" u="none" strike="noStrike" kern="0" cap="none" spc="-3" baseline="0" dirty="0">
                <a:solidFill>
                  <a:srgbClr val="FFFFFF"/>
                </a:solidFill>
                <a:uFillTx/>
                <a:latin typeface="Century" panose="02040604050505020304" pitchFamily="18" charset="0"/>
                <a:cs typeface="Calibri"/>
              </a:rPr>
              <a:t>3.9%</a:t>
            </a:r>
            <a:endParaRPr lang="fr-FR" sz="2000" b="0" i="0" u="none" strike="noStrike" kern="0" cap="none" spc="0" baseline="0" dirty="0">
              <a:solidFill>
                <a:srgbClr val="FFFFFF"/>
              </a:solidFill>
              <a:uFillTx/>
              <a:latin typeface="Century" panose="02040604050505020304" pitchFamily="18" charset="0"/>
              <a:cs typeface="Calibri"/>
            </a:endParaRPr>
          </a:p>
        </p:txBody>
      </p:sp>
    </p:spTree>
  </p:cSld>
  <p:clrMapOvr>
    <a:masterClrMapping/>
  </p:clrMapOvr>
</p:sld>
</file>

<file path=ppt/theme/theme1.xml><?xml version="1.0" encoding="utf-8"?>
<a:theme xmlns:a="http://schemas.openxmlformats.org/drawingml/2006/main" name="Io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Ione</Template>
  <TotalTime>2255</TotalTime>
  <Words>1501</Words>
  <Application>Microsoft Office PowerPoint</Application>
  <PresentationFormat>Presentazione su schermo (4:3)</PresentationFormat>
  <Paragraphs>143</Paragraphs>
  <Slides>19</Slides>
  <Notes>16</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19</vt:i4>
      </vt:variant>
    </vt:vector>
  </HeadingPairs>
  <TitlesOfParts>
    <vt:vector size="30" baseType="lpstr">
      <vt:lpstr>Arial</vt:lpstr>
      <vt:lpstr>Calibri</vt:lpstr>
      <vt:lpstr>Calibri Light</vt:lpstr>
      <vt:lpstr>Centaur</vt:lpstr>
      <vt:lpstr>Century</vt:lpstr>
      <vt:lpstr>Century Gothic</vt:lpstr>
      <vt:lpstr>Corbel</vt:lpstr>
      <vt:lpstr>Times New Roman</vt:lpstr>
      <vt:lpstr>Wingdings 3</vt:lpstr>
      <vt:lpstr>Ione</vt:lpstr>
      <vt:lpstr>Office Theme</vt:lpstr>
      <vt:lpstr>ERAbS TEAM…NELLA REALTA</vt:lpstr>
      <vt:lpstr>Presentazione standard di PowerPoint</vt:lpstr>
      <vt:lpstr>Genesi del modello ERAS</vt:lpstr>
      <vt:lpstr>Presentazione standard di PowerPoint</vt:lpstr>
      <vt:lpstr>Presentazione standard di PowerPoint</vt:lpstr>
      <vt:lpstr> </vt:lpstr>
      <vt:lpstr>Presentazione standard di PowerPoint</vt:lpstr>
      <vt:lpstr>Presentazione standard di PowerPoint</vt:lpstr>
      <vt:lpstr>1.9 % vs 4.9 %</vt:lpstr>
      <vt:lpstr>16 RCT: 2376 pts  (1181 ERAS vs 1195 trad)</vt:lpstr>
      <vt:lpstr>Presentazione standard di PowerPoint</vt:lpstr>
      <vt:lpstr>Presentazione standard di PowerPoint</vt:lpstr>
      <vt:lpstr>La nascita dell’ERAS TEAM coincide con l’adozione di una nuova metodologia di approccio </vt:lpstr>
      <vt:lpstr>REQUISITI PER POTER DEFINIRE UN TEAM ERAS</vt:lpstr>
      <vt:lpstr>                          TEAM</vt:lpstr>
      <vt:lpstr>CRITICITA’ DI UN  TEAM</vt:lpstr>
      <vt:lpstr>                                   TEAM..SE</vt:lpstr>
      <vt:lpstr>…we have to look far into the future</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ERAbS TEAM…NELLA REALTA’</dc:title>
  <dc:creator>HP</dc:creator>
  <cp:lastModifiedBy>HP</cp:lastModifiedBy>
  <cp:revision>110</cp:revision>
  <dcterms:created xsi:type="dcterms:W3CDTF">2024-05-04T21:20:58Z</dcterms:created>
  <dcterms:modified xsi:type="dcterms:W3CDTF">2024-05-15T21:33:43Z</dcterms:modified>
</cp:coreProperties>
</file>